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rts/chart1.xml" ContentType="application/vnd.openxmlformats-officedocument.drawingml.chart+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slideLayouts/slideLayout9.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_rels/slideLayout9.xml.rels" ContentType="application/vnd.openxmlformats-package.relationships+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_rels/presentation.xml.rels" ContentType="application/vnd.openxmlformats-package.relationships+xml"/>
  <Override PartName="/ppt/slides/slide9.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_rels/slide9.xml.rels" ContentType="application/vnd.openxmlformats-package.relationships+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
</Relationships>
</file>

<file path=ppt/charts/chart1.xml><?xml version="1.0" encoding="utf-8"?>
<c:chartSpace xmlns:c="http://schemas.openxmlformats.org/drawingml/2006/chart" xmlns:a="http://schemas.openxmlformats.org/drawingml/2006/main" xmlns:r="http://schemas.openxmlformats.org/officeDocument/2006/relationships">
  <c:lang val="en-US"/>
  <c:roundedCorners val="0"/>
  <c:chart>
    <c:plotArea>
      <c:barChart>
        <c:barDir val="col"/>
        <c:grouping val="clustered"/>
        <c:varyColors val="0"/>
        <c:ser>
          <c:idx val="0"/>
          <c:order val="0"/>
          <c:tx>
            <c:strRef>
              <c:f>label 0</c:f>
              <c:strCache>
                <c:ptCount val="1"/>
                <c:pt idx="0">
                  <c:v>Total</c:v>
                </c:pt>
              </c:strCache>
            </c:strRef>
          </c:tx>
          <c:spPr>
            <a:solidFill>
              <a:srgbClr val="4a9ccc"/>
            </a:solidFill>
            <a:ln>
              <a:noFill/>
            </a:ln>
          </c:spPr>
          <c:invertIfNegative val="0"/>
          <c:dPt>
            <c:idx val="1"/>
            <c:invertIfNegative val="0"/>
            <c:spPr>
              <a:solidFill>
                <a:srgbClr val="4a9ccc"/>
              </a:solidFill>
              <a:ln>
                <a:noFill/>
              </a:ln>
            </c:spPr>
          </c:dPt>
          <c:dLbls>
            <c:numFmt formatCode="General" sourceLinked="1"/>
            <c:dLbl>
              <c:idx val="1"/>
              <c:txPr>
                <a:bodyPr rot="-16200000"/>
                <a:lstStyle/>
                <a:p>
                  <a:pPr>
                    <a:defRPr b="1" sz="2800" spc="-1" strike="noStrike">
                      <a:solidFill>
                        <a:srgbClr val="ffffff"/>
                      </a:solidFill>
                      <a:latin typeface="Rockwell"/>
                    </a:defRPr>
                  </a:pPr>
                </a:p>
              </c:txPr>
              <c:dLblPos val="outEnd"/>
              <c:showLegendKey val="0"/>
              <c:showVal val="1"/>
              <c:showCatName val="0"/>
              <c:showSerName val="0"/>
              <c:showPercent val="0"/>
              <c:separator>; </c:separator>
            </c:dLbl>
            <c:txPr>
              <a:bodyPr rot="-16200000"/>
              <a:lstStyle/>
              <a:p>
                <a:pPr>
                  <a:defRPr b="1" sz="2800" spc="-1" strike="noStrike">
                    <a:solidFill>
                      <a:srgbClr val="ffffff"/>
                    </a:solidFill>
                    <a:latin typeface="Rockwell"/>
                  </a:defRPr>
                </a:pPr>
              </a:p>
            </c:txPr>
            <c:dLblPos val="outEnd"/>
            <c:showLegendKey val="0"/>
            <c:showVal val="1"/>
            <c:showCatName val="0"/>
            <c:showSerName val="0"/>
            <c:showPercent val="0"/>
            <c:separator>; </c:separator>
            <c:showLeaderLines val="0"/>
          </c:dLbls>
          <c:cat>
            <c:strRef>
              <c:f>categories</c:f>
              <c:strCache>
                <c:ptCount val="10"/>
                <c:pt idx="0">
                  <c:v>1920-1929</c:v>
                </c:pt>
                <c:pt idx="1">
                  <c:v>1930-1939</c:v>
                </c:pt>
                <c:pt idx="2">
                  <c:v>1940-1949</c:v>
                </c:pt>
                <c:pt idx="3">
                  <c:v>1950-1959</c:v>
                </c:pt>
                <c:pt idx="4">
                  <c:v>1960-1969</c:v>
                </c:pt>
                <c:pt idx="5">
                  <c:v>1970-1979</c:v>
                </c:pt>
                <c:pt idx="6">
                  <c:v>1980-1989</c:v>
                </c:pt>
                <c:pt idx="7">
                  <c:v>1990-1999</c:v>
                </c:pt>
                <c:pt idx="8">
                  <c:v>2000-2009</c:v>
                </c:pt>
                <c:pt idx="9">
                  <c:v>2010-2019</c:v>
                </c:pt>
              </c:strCache>
            </c:strRef>
          </c:cat>
          <c:val>
            <c:numRef>
              <c:f>0</c:f>
              <c:numCache>
                <c:formatCode>General</c:formatCode>
                <c:ptCount val="10"/>
                <c:pt idx="0">
                  <c:v>116392</c:v>
                </c:pt>
                <c:pt idx="1">
                  <c:v>804839</c:v>
                </c:pt>
                <c:pt idx="2">
                  <c:v>230838</c:v>
                </c:pt>
                <c:pt idx="3">
                  <c:v>678336</c:v>
                </c:pt>
                <c:pt idx="4">
                  <c:v>2983442</c:v>
                </c:pt>
                <c:pt idx="5">
                  <c:v>8524102</c:v>
                </c:pt>
                <c:pt idx="6">
                  <c:v>19987476</c:v>
                </c:pt>
                <c:pt idx="7">
                  <c:v>69735679</c:v>
                </c:pt>
                <c:pt idx="8">
                  <c:v>170908241</c:v>
                </c:pt>
                <c:pt idx="9">
                  <c:v>120640346</c:v>
                </c:pt>
              </c:numCache>
            </c:numRef>
          </c:val>
        </c:ser>
        <c:gapWidth val="219"/>
        <c:overlap val="-27"/>
        <c:axId val="93117572"/>
        <c:axId val="28422934"/>
      </c:barChart>
      <c:catAx>
        <c:axId val="93117572"/>
        <c:scaling>
          <c:orientation val="minMax"/>
        </c:scaling>
        <c:delete val="0"/>
        <c:axPos val="b"/>
        <c:numFmt formatCode="[$-4009]DD/MM/YYYY" sourceLinked="1"/>
        <c:majorTickMark val="none"/>
        <c:minorTickMark val="none"/>
        <c:tickLblPos val="nextTo"/>
        <c:spPr>
          <a:ln w="9360">
            <a:solidFill>
              <a:srgbClr val="ffffff"/>
            </a:solidFill>
            <a:round/>
          </a:ln>
        </c:spPr>
        <c:txPr>
          <a:bodyPr/>
          <a:lstStyle/>
          <a:p>
            <a:pPr>
              <a:defRPr b="0" sz="900" spc="-1" strike="noStrike">
                <a:solidFill>
                  <a:srgbClr val="ffffff"/>
                </a:solidFill>
                <a:latin typeface="Rockwell"/>
              </a:defRPr>
            </a:pPr>
          </a:p>
        </c:txPr>
        <c:crossAx val="28422934"/>
        <c:crosses val="autoZero"/>
        <c:auto val="1"/>
        <c:lblAlgn val="ctr"/>
        <c:lblOffset val="100"/>
      </c:catAx>
      <c:valAx>
        <c:axId val="28422934"/>
        <c:scaling>
          <c:orientation val="minMax"/>
        </c:scaling>
        <c:delete val="0"/>
        <c:axPos val="l"/>
        <c:majorGridlines>
          <c:spPr>
            <a:ln w="9360">
              <a:solidFill>
                <a:srgbClr val="ffffff"/>
              </a:solidFill>
              <a:round/>
            </a:ln>
          </c:spPr>
        </c:majorGridlines>
        <c:numFmt formatCode="General" sourceLinked="0"/>
        <c:majorTickMark val="none"/>
        <c:minorTickMark val="none"/>
        <c:tickLblPos val="nextTo"/>
        <c:spPr>
          <a:ln w="12600">
            <a:noFill/>
          </a:ln>
        </c:spPr>
        <c:txPr>
          <a:bodyPr/>
          <a:lstStyle/>
          <a:p>
            <a:pPr>
              <a:defRPr b="0" sz="900" spc="-1" strike="noStrike">
                <a:solidFill>
                  <a:srgbClr val="ffffff"/>
                </a:solidFill>
                <a:latin typeface="Rockwell"/>
              </a:defRPr>
            </a:pPr>
          </a:p>
        </c:txPr>
        <c:crossAx val="93117572"/>
        <c:crosses val="autoZero"/>
      </c:valAx>
      <c:spPr>
        <a:noFill/>
        <a:ln>
          <a:noFill/>
        </a:ln>
      </c:spPr>
    </c:plotArea>
    <c:plotVisOnly val="1"/>
    <c:dispBlanksAs val="gap"/>
  </c:chart>
  <c:spPr>
    <a:noFill/>
    <a:ln>
      <a:noFill/>
    </a:ln>
  </c:spPr>
</c:chartSpace>
</file>

<file path=ppt/media/image1.png>
</file>

<file path=ppt/media/image2.png>
</file>

<file path=ppt/media/image3.png>
</file>

<file path=ppt/media/image4.png>
</file>

<file path=ppt/media/image5.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913680" y="609480"/>
            <a:ext cx="10353240" cy="1325880"/>
          </a:xfrm>
          <a:prstGeom prst="rect">
            <a:avLst/>
          </a:prstGeom>
        </p:spPr>
        <p:txBody>
          <a:bodyPr lIns="0" rIns="0" tIns="0" bIns="0" anchor="ctr">
            <a:spAutoFit/>
          </a:bodyPr>
          <a:p>
            <a:endParaRPr b="0" lang="en-US" sz="1800" spc="-1" strike="noStrike">
              <a:solidFill>
                <a:srgbClr val="ffffff"/>
              </a:solidFill>
              <a:latin typeface="Rockwell"/>
            </a:endParaRPr>
          </a:p>
        </p:txBody>
      </p:sp>
      <p:sp>
        <p:nvSpPr>
          <p:cNvPr id="27" name="PlaceHolder 2"/>
          <p:cNvSpPr>
            <a:spLocks noGrp="1"/>
          </p:cNvSpPr>
          <p:nvPr>
            <p:ph type="body"/>
          </p:nvPr>
        </p:nvSpPr>
        <p:spPr>
          <a:xfrm>
            <a:off x="913680" y="209592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28" name="PlaceHolder 3"/>
          <p:cNvSpPr>
            <a:spLocks noGrp="1"/>
          </p:cNvSpPr>
          <p:nvPr>
            <p:ph type="body"/>
          </p:nvPr>
        </p:nvSpPr>
        <p:spPr>
          <a:xfrm>
            <a:off x="913680" y="402588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913680" y="609480"/>
            <a:ext cx="10353240" cy="1325880"/>
          </a:xfrm>
          <a:prstGeom prst="rect">
            <a:avLst/>
          </a:prstGeom>
        </p:spPr>
        <p:txBody>
          <a:bodyPr lIns="0" rIns="0" tIns="0" bIns="0" anchor="ctr">
            <a:spAutoFit/>
          </a:bodyPr>
          <a:p>
            <a:endParaRPr b="0" lang="en-US" sz="1800" spc="-1" strike="noStrike">
              <a:solidFill>
                <a:srgbClr val="ffffff"/>
              </a:solidFill>
              <a:latin typeface="Rockwell"/>
            </a:endParaRPr>
          </a:p>
        </p:txBody>
      </p:sp>
      <p:sp>
        <p:nvSpPr>
          <p:cNvPr id="30"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1"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2" name="PlaceHolder 4"/>
          <p:cNvSpPr>
            <a:spLocks noGrp="1"/>
          </p:cNvSpPr>
          <p:nvPr>
            <p:ph type="body"/>
          </p:nvPr>
        </p:nvSpPr>
        <p:spPr>
          <a:xfrm>
            <a:off x="91368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3" name="PlaceHolder 5"/>
          <p:cNvSpPr>
            <a:spLocks noGrp="1"/>
          </p:cNvSpPr>
          <p:nvPr>
            <p:ph type="body"/>
          </p:nvPr>
        </p:nvSpPr>
        <p:spPr>
          <a:xfrm>
            <a:off x="621900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913680" y="609480"/>
            <a:ext cx="10353240" cy="1325880"/>
          </a:xfrm>
          <a:prstGeom prst="rect">
            <a:avLst/>
          </a:prstGeom>
        </p:spPr>
        <p:txBody>
          <a:bodyPr lIns="0" rIns="0" tIns="0" bIns="0" anchor="ctr">
            <a:spAutoFit/>
          </a:bodyPr>
          <a:p>
            <a:endParaRPr b="0" lang="en-US" sz="1800" spc="-1" strike="noStrike">
              <a:solidFill>
                <a:srgbClr val="ffffff"/>
              </a:solidFill>
              <a:latin typeface="Rockwell"/>
            </a:endParaRPr>
          </a:p>
        </p:txBody>
      </p:sp>
      <p:sp>
        <p:nvSpPr>
          <p:cNvPr id="35" name="PlaceHolder 2"/>
          <p:cNvSpPr>
            <a:spLocks noGrp="1"/>
          </p:cNvSpPr>
          <p:nvPr>
            <p:ph type="body"/>
          </p:nvPr>
        </p:nvSpPr>
        <p:spPr>
          <a:xfrm>
            <a:off x="91368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6" name="PlaceHolder 3"/>
          <p:cNvSpPr>
            <a:spLocks noGrp="1"/>
          </p:cNvSpPr>
          <p:nvPr>
            <p:ph type="body"/>
          </p:nvPr>
        </p:nvSpPr>
        <p:spPr>
          <a:xfrm>
            <a:off x="441432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7" name="PlaceHolder 4"/>
          <p:cNvSpPr>
            <a:spLocks noGrp="1"/>
          </p:cNvSpPr>
          <p:nvPr>
            <p:ph type="body"/>
          </p:nvPr>
        </p:nvSpPr>
        <p:spPr>
          <a:xfrm>
            <a:off x="791496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8" name="PlaceHolder 5"/>
          <p:cNvSpPr>
            <a:spLocks noGrp="1"/>
          </p:cNvSpPr>
          <p:nvPr>
            <p:ph type="body"/>
          </p:nvPr>
        </p:nvSpPr>
        <p:spPr>
          <a:xfrm>
            <a:off x="91368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9" name="PlaceHolder 6"/>
          <p:cNvSpPr>
            <a:spLocks noGrp="1"/>
          </p:cNvSpPr>
          <p:nvPr>
            <p:ph type="body"/>
          </p:nvPr>
        </p:nvSpPr>
        <p:spPr>
          <a:xfrm>
            <a:off x="441432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40" name="PlaceHolder 7"/>
          <p:cNvSpPr>
            <a:spLocks noGrp="1"/>
          </p:cNvSpPr>
          <p:nvPr>
            <p:ph type="body"/>
          </p:nvPr>
        </p:nvSpPr>
        <p:spPr>
          <a:xfrm>
            <a:off x="791496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913680" y="609480"/>
            <a:ext cx="10353240" cy="1325880"/>
          </a:xfrm>
          <a:prstGeom prst="rect">
            <a:avLst/>
          </a:prstGeom>
        </p:spPr>
        <p:txBody>
          <a:bodyPr lIns="0" rIns="0" tIns="0" bIns="0" anchor="ctr">
            <a:spAutoFit/>
          </a:bodyPr>
          <a:p>
            <a:endParaRPr b="0" lang="en-US" sz="1800" spc="-1" strike="noStrike">
              <a:solidFill>
                <a:srgbClr val="ffffff"/>
              </a:solidFill>
              <a:latin typeface="Rockwell"/>
            </a:endParaRPr>
          </a:p>
        </p:txBody>
      </p:sp>
      <p:sp>
        <p:nvSpPr>
          <p:cNvPr id="47" name="PlaceHolder 2"/>
          <p:cNvSpPr>
            <a:spLocks noGrp="1"/>
          </p:cNvSpPr>
          <p:nvPr>
            <p:ph type="subTitle"/>
          </p:nvPr>
        </p:nvSpPr>
        <p:spPr>
          <a:xfrm>
            <a:off x="913680" y="2095920"/>
            <a:ext cx="10353240" cy="3694680"/>
          </a:xfrm>
          <a:prstGeom prst="rect">
            <a:avLst/>
          </a:prstGeom>
        </p:spPr>
        <p:txBody>
          <a:bodyPr lIns="0" rIns="0" tIns="0" bIns="0" anchor="ctr">
            <a:spAutoFit/>
          </a:bodyP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913680" y="609480"/>
            <a:ext cx="10353240" cy="1325880"/>
          </a:xfrm>
          <a:prstGeom prst="rect">
            <a:avLst/>
          </a:prstGeom>
        </p:spPr>
        <p:txBody>
          <a:bodyPr lIns="0" rIns="0" tIns="0" bIns="0" anchor="ctr">
            <a:spAutoFit/>
          </a:bodyPr>
          <a:p>
            <a:endParaRPr b="0" lang="en-US" sz="1800" spc="-1" strike="noStrike">
              <a:solidFill>
                <a:srgbClr val="ffffff"/>
              </a:solidFill>
              <a:latin typeface="Rockwell"/>
            </a:endParaRPr>
          </a:p>
        </p:txBody>
      </p:sp>
      <p:sp>
        <p:nvSpPr>
          <p:cNvPr id="49" name="PlaceHolder 2"/>
          <p:cNvSpPr>
            <a:spLocks noGrp="1"/>
          </p:cNvSpPr>
          <p:nvPr>
            <p:ph type="body"/>
          </p:nvPr>
        </p:nvSpPr>
        <p:spPr>
          <a:xfrm>
            <a:off x="913680" y="2095920"/>
            <a:ext cx="10353240" cy="369468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913680" y="609480"/>
            <a:ext cx="10353240" cy="1325880"/>
          </a:xfrm>
          <a:prstGeom prst="rect">
            <a:avLst/>
          </a:prstGeom>
        </p:spPr>
        <p:txBody>
          <a:bodyPr lIns="0" rIns="0" tIns="0" bIns="0" anchor="ctr">
            <a:spAutoFit/>
          </a:bodyPr>
          <a:p>
            <a:endParaRPr b="0" lang="en-US" sz="1800" spc="-1" strike="noStrike">
              <a:solidFill>
                <a:srgbClr val="ffffff"/>
              </a:solidFill>
              <a:latin typeface="Rockwell"/>
            </a:endParaRPr>
          </a:p>
        </p:txBody>
      </p:sp>
      <p:sp>
        <p:nvSpPr>
          <p:cNvPr id="51" name="PlaceHolder 2"/>
          <p:cNvSpPr>
            <a:spLocks noGrp="1"/>
          </p:cNvSpPr>
          <p:nvPr>
            <p:ph type="body"/>
          </p:nvPr>
        </p:nvSpPr>
        <p:spPr>
          <a:xfrm>
            <a:off x="91368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52" name="PlaceHolder 3"/>
          <p:cNvSpPr>
            <a:spLocks noGrp="1"/>
          </p:cNvSpPr>
          <p:nvPr>
            <p:ph type="body"/>
          </p:nvPr>
        </p:nvSpPr>
        <p:spPr>
          <a:xfrm>
            <a:off x="621900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913680" y="609480"/>
            <a:ext cx="10353240" cy="1325880"/>
          </a:xfrm>
          <a:prstGeom prst="rect">
            <a:avLst/>
          </a:prstGeom>
        </p:spPr>
        <p:txBody>
          <a:bodyPr lIns="0" rIns="0" tIns="0" bIns="0" anchor="ctr">
            <a:spAutoFit/>
          </a:bodyPr>
          <a:p>
            <a:endParaRPr b="0" lang="en-US" sz="1800" spc="-1" strike="noStrike">
              <a:solidFill>
                <a:srgbClr val="ffffff"/>
              </a:solidFill>
              <a:latin typeface="Rockwel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913680" y="609480"/>
            <a:ext cx="10353240" cy="6147360"/>
          </a:xfrm>
          <a:prstGeom prst="rect">
            <a:avLst/>
          </a:prstGeom>
        </p:spPr>
        <p:txBody>
          <a:bodyPr lIns="0" rIns="0" tIns="0" bIns="0" anchor="ctr">
            <a:spAutoFit/>
          </a:bodyP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913680" y="609480"/>
            <a:ext cx="10353240" cy="1325880"/>
          </a:xfrm>
          <a:prstGeom prst="rect">
            <a:avLst/>
          </a:prstGeom>
        </p:spPr>
        <p:txBody>
          <a:bodyPr lIns="0" rIns="0" tIns="0" bIns="0" anchor="ctr">
            <a:spAutoFit/>
          </a:bodyPr>
          <a:p>
            <a:endParaRPr b="0" lang="en-US" sz="1800" spc="-1" strike="noStrike">
              <a:solidFill>
                <a:srgbClr val="ffffff"/>
              </a:solidFill>
              <a:latin typeface="Rockwell"/>
            </a:endParaRPr>
          </a:p>
        </p:txBody>
      </p:sp>
      <p:sp>
        <p:nvSpPr>
          <p:cNvPr id="56"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57" name="PlaceHolder 3"/>
          <p:cNvSpPr>
            <a:spLocks noGrp="1"/>
          </p:cNvSpPr>
          <p:nvPr>
            <p:ph type="body"/>
          </p:nvPr>
        </p:nvSpPr>
        <p:spPr>
          <a:xfrm>
            <a:off x="621900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58" name="PlaceHolder 4"/>
          <p:cNvSpPr>
            <a:spLocks noGrp="1"/>
          </p:cNvSpPr>
          <p:nvPr>
            <p:ph type="body"/>
          </p:nvPr>
        </p:nvSpPr>
        <p:spPr>
          <a:xfrm>
            <a:off x="91368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913680" y="609480"/>
            <a:ext cx="10353240" cy="1325880"/>
          </a:xfrm>
          <a:prstGeom prst="rect">
            <a:avLst/>
          </a:prstGeom>
        </p:spPr>
        <p:txBody>
          <a:bodyPr lIns="0" rIns="0" tIns="0" bIns="0" anchor="ctr">
            <a:spAutoFit/>
          </a:bodyPr>
          <a:p>
            <a:endParaRPr b="0" lang="en-US" sz="1800" spc="-1" strike="noStrike">
              <a:solidFill>
                <a:srgbClr val="ffffff"/>
              </a:solidFill>
              <a:latin typeface="Rockwell"/>
            </a:endParaRPr>
          </a:p>
        </p:txBody>
      </p:sp>
      <p:sp>
        <p:nvSpPr>
          <p:cNvPr id="6" name="PlaceHolder 2"/>
          <p:cNvSpPr>
            <a:spLocks noGrp="1"/>
          </p:cNvSpPr>
          <p:nvPr>
            <p:ph type="subTitle"/>
          </p:nvPr>
        </p:nvSpPr>
        <p:spPr>
          <a:xfrm>
            <a:off x="913680" y="2095920"/>
            <a:ext cx="10353240" cy="3694680"/>
          </a:xfrm>
          <a:prstGeom prst="rect">
            <a:avLst/>
          </a:prstGeom>
        </p:spPr>
        <p:txBody>
          <a:bodyPr lIns="0" rIns="0" tIns="0" bIns="0" anchor="ctr">
            <a:spAutoFit/>
          </a:bodyP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913680" y="609480"/>
            <a:ext cx="10353240" cy="1325880"/>
          </a:xfrm>
          <a:prstGeom prst="rect">
            <a:avLst/>
          </a:prstGeom>
        </p:spPr>
        <p:txBody>
          <a:bodyPr lIns="0" rIns="0" tIns="0" bIns="0" anchor="ctr">
            <a:spAutoFit/>
          </a:bodyPr>
          <a:p>
            <a:endParaRPr b="0" lang="en-US" sz="1800" spc="-1" strike="noStrike">
              <a:solidFill>
                <a:srgbClr val="ffffff"/>
              </a:solidFill>
              <a:latin typeface="Rockwell"/>
            </a:endParaRPr>
          </a:p>
        </p:txBody>
      </p:sp>
      <p:sp>
        <p:nvSpPr>
          <p:cNvPr id="60" name="PlaceHolder 2"/>
          <p:cNvSpPr>
            <a:spLocks noGrp="1"/>
          </p:cNvSpPr>
          <p:nvPr>
            <p:ph type="body"/>
          </p:nvPr>
        </p:nvSpPr>
        <p:spPr>
          <a:xfrm>
            <a:off x="91368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61"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62" name="PlaceHolder 4"/>
          <p:cNvSpPr>
            <a:spLocks noGrp="1"/>
          </p:cNvSpPr>
          <p:nvPr>
            <p:ph type="body"/>
          </p:nvPr>
        </p:nvSpPr>
        <p:spPr>
          <a:xfrm>
            <a:off x="621900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913680" y="609480"/>
            <a:ext cx="10353240" cy="1325880"/>
          </a:xfrm>
          <a:prstGeom prst="rect">
            <a:avLst/>
          </a:prstGeom>
        </p:spPr>
        <p:txBody>
          <a:bodyPr lIns="0" rIns="0" tIns="0" bIns="0" anchor="ctr">
            <a:spAutoFit/>
          </a:bodyPr>
          <a:p>
            <a:endParaRPr b="0" lang="en-US" sz="1800" spc="-1" strike="noStrike">
              <a:solidFill>
                <a:srgbClr val="ffffff"/>
              </a:solidFill>
              <a:latin typeface="Rockwell"/>
            </a:endParaRPr>
          </a:p>
        </p:txBody>
      </p:sp>
      <p:sp>
        <p:nvSpPr>
          <p:cNvPr id="64"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65"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66" name="PlaceHolder 4"/>
          <p:cNvSpPr>
            <a:spLocks noGrp="1"/>
          </p:cNvSpPr>
          <p:nvPr>
            <p:ph type="body"/>
          </p:nvPr>
        </p:nvSpPr>
        <p:spPr>
          <a:xfrm>
            <a:off x="913680" y="402588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913680" y="609480"/>
            <a:ext cx="10353240" cy="1325880"/>
          </a:xfrm>
          <a:prstGeom prst="rect">
            <a:avLst/>
          </a:prstGeom>
        </p:spPr>
        <p:txBody>
          <a:bodyPr lIns="0" rIns="0" tIns="0" bIns="0" anchor="ctr">
            <a:spAutoFit/>
          </a:bodyPr>
          <a:p>
            <a:endParaRPr b="0" lang="en-US" sz="1800" spc="-1" strike="noStrike">
              <a:solidFill>
                <a:srgbClr val="ffffff"/>
              </a:solidFill>
              <a:latin typeface="Rockwell"/>
            </a:endParaRPr>
          </a:p>
        </p:txBody>
      </p:sp>
      <p:sp>
        <p:nvSpPr>
          <p:cNvPr id="68" name="PlaceHolder 2"/>
          <p:cNvSpPr>
            <a:spLocks noGrp="1"/>
          </p:cNvSpPr>
          <p:nvPr>
            <p:ph type="body"/>
          </p:nvPr>
        </p:nvSpPr>
        <p:spPr>
          <a:xfrm>
            <a:off x="913680" y="209592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69" name="PlaceHolder 3"/>
          <p:cNvSpPr>
            <a:spLocks noGrp="1"/>
          </p:cNvSpPr>
          <p:nvPr>
            <p:ph type="body"/>
          </p:nvPr>
        </p:nvSpPr>
        <p:spPr>
          <a:xfrm>
            <a:off x="913680" y="402588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913680" y="609480"/>
            <a:ext cx="10353240" cy="1325880"/>
          </a:xfrm>
          <a:prstGeom prst="rect">
            <a:avLst/>
          </a:prstGeom>
        </p:spPr>
        <p:txBody>
          <a:bodyPr lIns="0" rIns="0" tIns="0" bIns="0" anchor="ctr">
            <a:spAutoFit/>
          </a:bodyPr>
          <a:p>
            <a:endParaRPr b="0" lang="en-US" sz="1800" spc="-1" strike="noStrike">
              <a:solidFill>
                <a:srgbClr val="ffffff"/>
              </a:solidFill>
              <a:latin typeface="Rockwell"/>
            </a:endParaRPr>
          </a:p>
        </p:txBody>
      </p:sp>
      <p:sp>
        <p:nvSpPr>
          <p:cNvPr id="71"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2"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3" name="PlaceHolder 4"/>
          <p:cNvSpPr>
            <a:spLocks noGrp="1"/>
          </p:cNvSpPr>
          <p:nvPr>
            <p:ph type="body"/>
          </p:nvPr>
        </p:nvSpPr>
        <p:spPr>
          <a:xfrm>
            <a:off x="91368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4" name="PlaceHolder 5"/>
          <p:cNvSpPr>
            <a:spLocks noGrp="1"/>
          </p:cNvSpPr>
          <p:nvPr>
            <p:ph type="body"/>
          </p:nvPr>
        </p:nvSpPr>
        <p:spPr>
          <a:xfrm>
            <a:off x="621900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913680" y="609480"/>
            <a:ext cx="10353240" cy="1325880"/>
          </a:xfrm>
          <a:prstGeom prst="rect">
            <a:avLst/>
          </a:prstGeom>
        </p:spPr>
        <p:txBody>
          <a:bodyPr lIns="0" rIns="0" tIns="0" bIns="0" anchor="ctr">
            <a:spAutoFit/>
          </a:bodyPr>
          <a:p>
            <a:endParaRPr b="0" lang="en-US" sz="1800" spc="-1" strike="noStrike">
              <a:solidFill>
                <a:srgbClr val="ffffff"/>
              </a:solidFill>
              <a:latin typeface="Rockwell"/>
            </a:endParaRPr>
          </a:p>
        </p:txBody>
      </p:sp>
      <p:sp>
        <p:nvSpPr>
          <p:cNvPr id="76" name="PlaceHolder 2"/>
          <p:cNvSpPr>
            <a:spLocks noGrp="1"/>
          </p:cNvSpPr>
          <p:nvPr>
            <p:ph type="body"/>
          </p:nvPr>
        </p:nvSpPr>
        <p:spPr>
          <a:xfrm>
            <a:off x="91368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7" name="PlaceHolder 3"/>
          <p:cNvSpPr>
            <a:spLocks noGrp="1"/>
          </p:cNvSpPr>
          <p:nvPr>
            <p:ph type="body"/>
          </p:nvPr>
        </p:nvSpPr>
        <p:spPr>
          <a:xfrm>
            <a:off x="441432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8" name="PlaceHolder 4"/>
          <p:cNvSpPr>
            <a:spLocks noGrp="1"/>
          </p:cNvSpPr>
          <p:nvPr>
            <p:ph type="body"/>
          </p:nvPr>
        </p:nvSpPr>
        <p:spPr>
          <a:xfrm>
            <a:off x="791496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9" name="PlaceHolder 5"/>
          <p:cNvSpPr>
            <a:spLocks noGrp="1"/>
          </p:cNvSpPr>
          <p:nvPr>
            <p:ph type="body"/>
          </p:nvPr>
        </p:nvSpPr>
        <p:spPr>
          <a:xfrm>
            <a:off x="91368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80" name="PlaceHolder 6"/>
          <p:cNvSpPr>
            <a:spLocks noGrp="1"/>
          </p:cNvSpPr>
          <p:nvPr>
            <p:ph type="body"/>
          </p:nvPr>
        </p:nvSpPr>
        <p:spPr>
          <a:xfrm>
            <a:off x="441432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81" name="PlaceHolder 7"/>
          <p:cNvSpPr>
            <a:spLocks noGrp="1"/>
          </p:cNvSpPr>
          <p:nvPr>
            <p:ph type="body"/>
          </p:nvPr>
        </p:nvSpPr>
        <p:spPr>
          <a:xfrm>
            <a:off x="791496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913680" y="609480"/>
            <a:ext cx="10353240" cy="1325880"/>
          </a:xfrm>
          <a:prstGeom prst="rect">
            <a:avLst/>
          </a:prstGeom>
        </p:spPr>
        <p:txBody>
          <a:bodyPr lIns="0" rIns="0" tIns="0" bIns="0" anchor="ctr">
            <a:spAutoFit/>
          </a:bodyPr>
          <a:p>
            <a:endParaRPr b="0" lang="en-US" sz="1800" spc="-1" strike="noStrike">
              <a:solidFill>
                <a:srgbClr val="ffffff"/>
              </a:solidFill>
              <a:latin typeface="Rockwell"/>
            </a:endParaRPr>
          </a:p>
        </p:txBody>
      </p:sp>
      <p:sp>
        <p:nvSpPr>
          <p:cNvPr id="8" name="PlaceHolder 2"/>
          <p:cNvSpPr>
            <a:spLocks noGrp="1"/>
          </p:cNvSpPr>
          <p:nvPr>
            <p:ph type="body"/>
          </p:nvPr>
        </p:nvSpPr>
        <p:spPr>
          <a:xfrm>
            <a:off x="913680" y="2095920"/>
            <a:ext cx="10353240" cy="369468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913680" y="609480"/>
            <a:ext cx="10353240" cy="1325880"/>
          </a:xfrm>
          <a:prstGeom prst="rect">
            <a:avLst/>
          </a:prstGeom>
        </p:spPr>
        <p:txBody>
          <a:bodyPr lIns="0" rIns="0" tIns="0" bIns="0" anchor="ctr">
            <a:spAutoFit/>
          </a:bodyPr>
          <a:p>
            <a:endParaRPr b="0" lang="en-US" sz="1800" spc="-1" strike="noStrike">
              <a:solidFill>
                <a:srgbClr val="ffffff"/>
              </a:solidFill>
              <a:latin typeface="Rockwell"/>
            </a:endParaRPr>
          </a:p>
        </p:txBody>
      </p:sp>
      <p:sp>
        <p:nvSpPr>
          <p:cNvPr id="10" name="PlaceHolder 2"/>
          <p:cNvSpPr>
            <a:spLocks noGrp="1"/>
          </p:cNvSpPr>
          <p:nvPr>
            <p:ph type="body"/>
          </p:nvPr>
        </p:nvSpPr>
        <p:spPr>
          <a:xfrm>
            <a:off x="91368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11" name="PlaceHolder 3"/>
          <p:cNvSpPr>
            <a:spLocks noGrp="1"/>
          </p:cNvSpPr>
          <p:nvPr>
            <p:ph type="body"/>
          </p:nvPr>
        </p:nvSpPr>
        <p:spPr>
          <a:xfrm>
            <a:off x="621900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913680" y="609480"/>
            <a:ext cx="10353240" cy="1325880"/>
          </a:xfrm>
          <a:prstGeom prst="rect">
            <a:avLst/>
          </a:prstGeom>
        </p:spPr>
        <p:txBody>
          <a:bodyPr lIns="0" rIns="0" tIns="0" bIns="0" anchor="ctr">
            <a:spAutoFit/>
          </a:bodyPr>
          <a:p>
            <a:endParaRPr b="0" lang="en-US" sz="1800" spc="-1" strike="noStrike">
              <a:solidFill>
                <a:srgbClr val="ffffff"/>
              </a:solidFill>
              <a:latin typeface="Rockwel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913680" y="609480"/>
            <a:ext cx="10353240" cy="6147360"/>
          </a:xfrm>
          <a:prstGeom prst="rect">
            <a:avLst/>
          </a:prstGeom>
        </p:spPr>
        <p:txBody>
          <a:bodyPr lIns="0" rIns="0" tIns="0" bIns="0" anchor="ctr">
            <a:spAutoFit/>
          </a:bodyPr>
          <a:p>
            <a:pPr algn="ctr"/>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913680" y="609480"/>
            <a:ext cx="10353240" cy="1325880"/>
          </a:xfrm>
          <a:prstGeom prst="rect">
            <a:avLst/>
          </a:prstGeom>
        </p:spPr>
        <p:txBody>
          <a:bodyPr lIns="0" rIns="0" tIns="0" bIns="0" anchor="ctr">
            <a:spAutoFit/>
          </a:bodyPr>
          <a:p>
            <a:endParaRPr b="0" lang="en-US" sz="1800" spc="-1" strike="noStrike">
              <a:solidFill>
                <a:srgbClr val="ffffff"/>
              </a:solidFill>
              <a:latin typeface="Rockwell"/>
            </a:endParaRPr>
          </a:p>
        </p:txBody>
      </p:sp>
      <p:sp>
        <p:nvSpPr>
          <p:cNvPr id="15"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16" name="PlaceHolder 3"/>
          <p:cNvSpPr>
            <a:spLocks noGrp="1"/>
          </p:cNvSpPr>
          <p:nvPr>
            <p:ph type="body"/>
          </p:nvPr>
        </p:nvSpPr>
        <p:spPr>
          <a:xfrm>
            <a:off x="621900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17" name="PlaceHolder 4"/>
          <p:cNvSpPr>
            <a:spLocks noGrp="1"/>
          </p:cNvSpPr>
          <p:nvPr>
            <p:ph type="body"/>
          </p:nvPr>
        </p:nvSpPr>
        <p:spPr>
          <a:xfrm>
            <a:off x="91368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913680" y="609480"/>
            <a:ext cx="10353240" cy="1325880"/>
          </a:xfrm>
          <a:prstGeom prst="rect">
            <a:avLst/>
          </a:prstGeom>
        </p:spPr>
        <p:txBody>
          <a:bodyPr lIns="0" rIns="0" tIns="0" bIns="0" anchor="ctr">
            <a:spAutoFit/>
          </a:bodyPr>
          <a:p>
            <a:endParaRPr b="0" lang="en-US" sz="1800" spc="-1" strike="noStrike">
              <a:solidFill>
                <a:srgbClr val="ffffff"/>
              </a:solidFill>
              <a:latin typeface="Rockwell"/>
            </a:endParaRPr>
          </a:p>
        </p:txBody>
      </p:sp>
      <p:sp>
        <p:nvSpPr>
          <p:cNvPr id="19" name="PlaceHolder 2"/>
          <p:cNvSpPr>
            <a:spLocks noGrp="1"/>
          </p:cNvSpPr>
          <p:nvPr>
            <p:ph type="body"/>
          </p:nvPr>
        </p:nvSpPr>
        <p:spPr>
          <a:xfrm>
            <a:off x="91368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20"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21" name="PlaceHolder 4"/>
          <p:cNvSpPr>
            <a:spLocks noGrp="1"/>
          </p:cNvSpPr>
          <p:nvPr>
            <p:ph type="body"/>
          </p:nvPr>
        </p:nvSpPr>
        <p:spPr>
          <a:xfrm>
            <a:off x="621900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913680" y="609480"/>
            <a:ext cx="10353240" cy="1325880"/>
          </a:xfrm>
          <a:prstGeom prst="rect">
            <a:avLst/>
          </a:prstGeom>
        </p:spPr>
        <p:txBody>
          <a:bodyPr lIns="0" rIns="0" tIns="0" bIns="0" anchor="ctr">
            <a:spAutoFit/>
          </a:bodyPr>
          <a:p>
            <a:endParaRPr b="0" lang="en-US" sz="1800" spc="-1" strike="noStrike">
              <a:solidFill>
                <a:srgbClr val="ffffff"/>
              </a:solidFill>
              <a:latin typeface="Rockwell"/>
            </a:endParaRPr>
          </a:p>
        </p:txBody>
      </p:sp>
      <p:sp>
        <p:nvSpPr>
          <p:cNvPr id="23"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24"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25" name="PlaceHolder 4"/>
          <p:cNvSpPr>
            <a:spLocks noGrp="1"/>
          </p:cNvSpPr>
          <p:nvPr>
            <p:ph type="body"/>
          </p:nvPr>
        </p:nvSpPr>
        <p:spPr>
          <a:xfrm>
            <a:off x="913680" y="402588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95160" y="1122480"/>
            <a:ext cx="9001080" cy="2387160"/>
          </a:xfrm>
          <a:prstGeom prst="rect">
            <a:avLst/>
          </a:prstGeom>
        </p:spPr>
        <p:txBody>
          <a:bodyPr anchor="b">
            <a:normAutofit/>
          </a:bodyPr>
          <a:p>
            <a:pPr algn="ctr">
              <a:lnSpc>
                <a:spcPct val="90000"/>
              </a:lnSpc>
            </a:pPr>
            <a:r>
              <a:rPr b="1" lang="en-US" sz="4800" spc="-1" strike="noStrike" cap="all">
                <a:solidFill>
                  <a:srgbClr val="ffffff"/>
                </a:solidFill>
                <a:latin typeface="Bookman Old Style"/>
              </a:rPr>
              <a:t>Click to edit Master title style</a:t>
            </a:r>
            <a:endParaRPr b="0" lang="en-US" sz="4800" spc="-1" strike="noStrike">
              <a:solidFill>
                <a:srgbClr val="ffffff"/>
              </a:solidFill>
              <a:latin typeface="Rockwell"/>
            </a:endParaRPr>
          </a:p>
        </p:txBody>
      </p:sp>
      <p:sp>
        <p:nvSpPr>
          <p:cNvPr id="1" name="PlaceHolder 2"/>
          <p:cNvSpPr>
            <a:spLocks noGrp="1"/>
          </p:cNvSpPr>
          <p:nvPr>
            <p:ph type="dt"/>
          </p:nvPr>
        </p:nvSpPr>
        <p:spPr>
          <a:xfrm>
            <a:off x="7678800" y="5883120"/>
            <a:ext cx="2742840" cy="364680"/>
          </a:xfrm>
          <a:prstGeom prst="rect">
            <a:avLst/>
          </a:prstGeom>
        </p:spPr>
        <p:txBody>
          <a:bodyPr anchor="ctr">
            <a:noAutofit/>
          </a:bodyPr>
          <a:p>
            <a:pPr algn="r">
              <a:lnSpc>
                <a:spcPct val="100000"/>
              </a:lnSpc>
            </a:pPr>
            <a:fld id="{C63DE783-96DA-41CC-B87D-5B095A302F25}" type="datetime">
              <a:rPr b="0" lang="en-IN" sz="1000" spc="-1" strike="noStrike">
                <a:solidFill>
                  <a:srgbClr val="ffffff"/>
                </a:solidFill>
                <a:latin typeface="Rockwell"/>
              </a:rPr>
              <a:t>26/04/24</a:t>
            </a:fld>
            <a:endParaRPr b="0" lang="en-IN" sz="1000" spc="-1" strike="noStrike">
              <a:latin typeface="Times New Roman"/>
            </a:endParaRPr>
          </a:p>
        </p:txBody>
      </p:sp>
      <p:sp>
        <p:nvSpPr>
          <p:cNvPr id="2" name="PlaceHolder 3"/>
          <p:cNvSpPr>
            <a:spLocks noGrp="1"/>
          </p:cNvSpPr>
          <p:nvPr>
            <p:ph type="ftr"/>
          </p:nvPr>
        </p:nvSpPr>
        <p:spPr>
          <a:xfrm>
            <a:off x="913680" y="5883120"/>
            <a:ext cx="6672600" cy="364680"/>
          </a:xfrm>
          <a:prstGeom prst="rect">
            <a:avLst/>
          </a:prstGeom>
        </p:spPr>
        <p:txBody>
          <a:bodyPr anchor="ctr">
            <a:noAutofit/>
          </a:bodyPr>
          <a:p>
            <a:endParaRPr b="0" lang="en-IN" sz="2400" spc="-1" strike="noStrike">
              <a:latin typeface="Times New Roman"/>
            </a:endParaRPr>
          </a:p>
        </p:txBody>
      </p:sp>
      <p:sp>
        <p:nvSpPr>
          <p:cNvPr id="3" name="PlaceHolder 4"/>
          <p:cNvSpPr>
            <a:spLocks noGrp="1"/>
          </p:cNvSpPr>
          <p:nvPr>
            <p:ph type="sldNum"/>
          </p:nvPr>
        </p:nvSpPr>
        <p:spPr>
          <a:xfrm>
            <a:off x="10514160" y="5883120"/>
            <a:ext cx="753120" cy="364680"/>
          </a:xfrm>
          <a:prstGeom prst="rect">
            <a:avLst/>
          </a:prstGeom>
        </p:spPr>
        <p:txBody>
          <a:bodyPr anchor="ctr">
            <a:noAutofit/>
          </a:bodyPr>
          <a:p>
            <a:pPr algn="r">
              <a:lnSpc>
                <a:spcPct val="100000"/>
              </a:lnSpc>
            </a:pPr>
            <a:fld id="{6D848119-26F3-4314-9F04-7AD711A584D4}" type="slidenum">
              <a:rPr b="0" lang="en-IN" sz="1000" spc="-1" strike="noStrike">
                <a:solidFill>
                  <a:srgbClr val="ffffff"/>
                </a:solidFill>
                <a:latin typeface="Rockwell"/>
              </a:rPr>
              <a:t>&lt;number&gt;</a:t>
            </a:fld>
            <a:endParaRPr b="0" lang="en-IN" sz="1000" spc="-1" strike="noStrike">
              <a:latin typeface="Times New Roman"/>
            </a:endParaRPr>
          </a:p>
        </p:txBody>
      </p:sp>
      <p:sp>
        <p:nvSpPr>
          <p:cNvPr id="4"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2000" spc="-1" strike="noStrike">
                <a:solidFill>
                  <a:srgbClr val="ffffff"/>
                </a:solidFill>
                <a:latin typeface="Rockwell"/>
              </a:rPr>
              <a:t>Click to edit the outline text format</a:t>
            </a:r>
            <a:endParaRPr b="0" lang="en-US" sz="2000" spc="-1" strike="noStrike">
              <a:solidFill>
                <a:srgbClr val="ffffff"/>
              </a:solidFill>
              <a:latin typeface="Rockwell"/>
            </a:endParaRPr>
          </a:p>
          <a:p>
            <a:pPr lvl="1" marL="864000" indent="-324000">
              <a:spcBef>
                <a:spcPts val="1134"/>
              </a:spcBef>
              <a:buClr>
                <a:srgbClr val="ffffff"/>
              </a:buClr>
              <a:buSzPct val="75000"/>
              <a:buFont typeface="Symbol" charset="2"/>
              <a:buChar char=""/>
            </a:pPr>
            <a:r>
              <a:rPr b="0" lang="en-US" sz="1600" spc="-1" strike="noStrike">
                <a:solidFill>
                  <a:srgbClr val="ffffff"/>
                </a:solidFill>
                <a:latin typeface="Rockwell"/>
              </a:rPr>
              <a:t>Second Outline Level</a:t>
            </a:r>
            <a:endParaRPr b="0" lang="en-US" sz="1600" spc="-1" strike="noStrike">
              <a:solidFill>
                <a:srgbClr val="ffffff"/>
              </a:solidFill>
              <a:latin typeface="Rockwell"/>
            </a:endParaRPr>
          </a:p>
          <a:p>
            <a:pPr lvl="2" marL="1296000" indent="-288000">
              <a:spcBef>
                <a:spcPts val="850"/>
              </a:spcBef>
              <a:buClr>
                <a:srgbClr val="ffffff"/>
              </a:buClr>
              <a:buSzPct val="45000"/>
              <a:buFont typeface="Wingdings" charset="2"/>
              <a:buChar char=""/>
            </a:pPr>
            <a:r>
              <a:rPr b="0" lang="en-US" sz="1400" spc="-1" strike="noStrike">
                <a:solidFill>
                  <a:srgbClr val="ffffff"/>
                </a:solidFill>
                <a:latin typeface="Rockwell"/>
              </a:rPr>
              <a:t>Third Outline Level</a:t>
            </a:r>
            <a:endParaRPr b="0" lang="en-US" sz="1400" spc="-1" strike="noStrike">
              <a:solidFill>
                <a:srgbClr val="ffffff"/>
              </a:solidFill>
              <a:latin typeface="Rockwell"/>
            </a:endParaRPr>
          </a:p>
          <a:p>
            <a:pPr lvl="3" marL="1728000" indent="-216000">
              <a:spcBef>
                <a:spcPts val="567"/>
              </a:spcBef>
              <a:buClr>
                <a:srgbClr val="ffffff"/>
              </a:buClr>
              <a:buSzPct val="75000"/>
              <a:buFont typeface="Symbol" charset="2"/>
              <a:buChar char=""/>
            </a:pPr>
            <a:r>
              <a:rPr b="0" lang="en-US" sz="1200" spc="-1" strike="noStrike">
                <a:solidFill>
                  <a:srgbClr val="ffffff"/>
                </a:solidFill>
                <a:latin typeface="Rockwell"/>
              </a:rPr>
              <a:t>Fourth Outline Level</a:t>
            </a:r>
            <a:endParaRPr b="0" lang="en-US" sz="1200" spc="-1" strike="noStrike">
              <a:solidFill>
                <a:srgbClr val="ffffff"/>
              </a:solidFill>
              <a:latin typeface="Rockwell"/>
            </a:endParaRPr>
          </a:p>
          <a:p>
            <a:pPr lvl="4" marL="2160000" indent="-216000">
              <a:spcBef>
                <a:spcPts val="283"/>
              </a:spcBef>
              <a:buClr>
                <a:srgbClr val="ffffff"/>
              </a:buClr>
              <a:buSzPct val="45000"/>
              <a:buFont typeface="Wingdings" charset="2"/>
              <a:buChar char=""/>
            </a:pPr>
            <a:r>
              <a:rPr b="0" lang="en-US" sz="2000" spc="-1" strike="noStrike">
                <a:solidFill>
                  <a:srgbClr val="ffffff"/>
                </a:solidFill>
                <a:latin typeface="Rockwell"/>
              </a:rPr>
              <a:t>Fifth Outline Level</a:t>
            </a:r>
            <a:endParaRPr b="0" lang="en-US" sz="2000" spc="-1" strike="noStrike">
              <a:solidFill>
                <a:srgbClr val="ffffff"/>
              </a:solidFill>
              <a:latin typeface="Rockwell"/>
            </a:endParaRPr>
          </a:p>
          <a:p>
            <a:pPr lvl="5" marL="2592000" indent="-216000">
              <a:spcBef>
                <a:spcPts val="283"/>
              </a:spcBef>
              <a:buClr>
                <a:srgbClr val="ffffff"/>
              </a:buClr>
              <a:buSzPct val="45000"/>
              <a:buFont typeface="Wingdings" charset="2"/>
              <a:buChar char=""/>
            </a:pPr>
            <a:r>
              <a:rPr b="0" lang="en-US" sz="2000" spc="-1" strike="noStrike">
                <a:solidFill>
                  <a:srgbClr val="ffffff"/>
                </a:solidFill>
                <a:latin typeface="Rockwell"/>
              </a:rPr>
              <a:t>Sixth Outline Level</a:t>
            </a:r>
            <a:endParaRPr b="0" lang="en-US" sz="2000" spc="-1" strike="noStrike">
              <a:solidFill>
                <a:srgbClr val="ffffff"/>
              </a:solidFill>
              <a:latin typeface="Rockwell"/>
            </a:endParaRPr>
          </a:p>
          <a:p>
            <a:pPr lvl="6" marL="3024000" indent="-216000">
              <a:spcBef>
                <a:spcPts val="283"/>
              </a:spcBef>
              <a:buClr>
                <a:srgbClr val="ffffff"/>
              </a:buClr>
              <a:buSzPct val="45000"/>
              <a:buFont typeface="Wingdings" charset="2"/>
              <a:buChar char=""/>
            </a:pPr>
            <a:r>
              <a:rPr b="0" lang="en-US" sz="2000" spc="-1" strike="noStrike">
                <a:solidFill>
                  <a:srgbClr val="ffffff"/>
                </a:solidFill>
                <a:latin typeface="Rockwell"/>
              </a:rPr>
              <a:t>Seventh Outline Level</a:t>
            </a:r>
            <a:endParaRPr b="0" lang="en-US" sz="2000" spc="-1" strike="noStrike">
              <a:solidFill>
                <a:srgbClr val="ffffff"/>
              </a:solidFill>
              <a:latin typeface="Rockwel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913680" y="609480"/>
            <a:ext cx="10353240" cy="1325880"/>
          </a:xfrm>
          <a:prstGeom prst="rect">
            <a:avLst/>
          </a:prstGeom>
        </p:spPr>
        <p:txBody>
          <a:bodyPr anchor="ctr">
            <a:noAutofit/>
          </a:bodyPr>
          <a:p>
            <a:pPr algn="ctr">
              <a:lnSpc>
                <a:spcPct val="90000"/>
              </a:lnSpc>
            </a:pPr>
            <a:r>
              <a:rPr b="1" lang="en-US" sz="3400" spc="-1" strike="noStrike" cap="all">
                <a:solidFill>
                  <a:srgbClr val="ffffff"/>
                </a:solidFill>
                <a:latin typeface="Bookman Old Style"/>
              </a:rPr>
              <a:t>Click to edit Master title style</a:t>
            </a:r>
            <a:endParaRPr b="0" lang="en-US" sz="3400" spc="-1" strike="noStrike">
              <a:solidFill>
                <a:srgbClr val="ffffff"/>
              </a:solidFill>
              <a:latin typeface="Rockwell"/>
            </a:endParaRPr>
          </a:p>
        </p:txBody>
      </p:sp>
      <p:sp>
        <p:nvSpPr>
          <p:cNvPr id="42" name="PlaceHolder 2"/>
          <p:cNvSpPr>
            <a:spLocks noGrp="1"/>
          </p:cNvSpPr>
          <p:nvPr>
            <p:ph type="body"/>
          </p:nvPr>
        </p:nvSpPr>
        <p:spPr>
          <a:xfrm>
            <a:off x="913680" y="2095920"/>
            <a:ext cx="10353240" cy="3694680"/>
          </a:xfrm>
          <a:prstGeom prst="rect">
            <a:avLst/>
          </a:prstGeom>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Click to edit Master text styles</a:t>
            </a:r>
            <a:endParaRPr b="0" lang="en-US" sz="2000" spc="-1" strike="noStrike">
              <a:solidFill>
                <a:srgbClr val="ffffff"/>
              </a:solidFill>
              <a:latin typeface="Rockwell"/>
            </a:endParaRPr>
          </a:p>
          <a:p>
            <a:pPr lvl="1" marL="685800" indent="-228240">
              <a:lnSpc>
                <a:spcPct val="120000"/>
              </a:lnSpc>
              <a:spcBef>
                <a:spcPts val="499"/>
              </a:spcBef>
              <a:buClr>
                <a:srgbClr val="ffffff"/>
              </a:buClr>
              <a:buFont typeface="Arial"/>
              <a:buChar char="•"/>
            </a:pPr>
            <a:r>
              <a:rPr b="0" lang="en-US" sz="1800" spc="-1" strike="noStrike">
                <a:solidFill>
                  <a:srgbClr val="ffffff"/>
                </a:solidFill>
                <a:latin typeface="Rockwell"/>
              </a:rPr>
              <a:t>Second level</a:t>
            </a:r>
            <a:endParaRPr b="0" lang="en-US" sz="1800" spc="-1" strike="noStrike">
              <a:solidFill>
                <a:srgbClr val="ffffff"/>
              </a:solidFill>
              <a:latin typeface="Rockwell"/>
            </a:endParaRPr>
          </a:p>
          <a:p>
            <a:pPr lvl="2" marL="1143000" indent="-228240">
              <a:lnSpc>
                <a:spcPct val="120000"/>
              </a:lnSpc>
              <a:spcBef>
                <a:spcPts val="499"/>
              </a:spcBef>
              <a:buClr>
                <a:srgbClr val="ffffff"/>
              </a:buClr>
              <a:buFont typeface="Arial"/>
              <a:buChar char="•"/>
            </a:pPr>
            <a:r>
              <a:rPr b="0" lang="en-US" sz="1600" spc="-1" strike="noStrike">
                <a:solidFill>
                  <a:srgbClr val="ffffff"/>
                </a:solidFill>
                <a:latin typeface="Rockwell"/>
              </a:rPr>
              <a:t>Third level</a:t>
            </a:r>
            <a:endParaRPr b="0" lang="en-US" sz="1600" spc="-1" strike="noStrike">
              <a:solidFill>
                <a:srgbClr val="ffffff"/>
              </a:solidFill>
              <a:latin typeface="Rockwell"/>
            </a:endParaRPr>
          </a:p>
          <a:p>
            <a:pPr lvl="3" marL="1600200" indent="-228240">
              <a:lnSpc>
                <a:spcPct val="120000"/>
              </a:lnSpc>
              <a:spcBef>
                <a:spcPts val="499"/>
              </a:spcBef>
              <a:buClr>
                <a:srgbClr val="ffffff"/>
              </a:buClr>
              <a:buFont typeface="Arial"/>
              <a:buChar char="•"/>
            </a:pPr>
            <a:r>
              <a:rPr b="0" lang="en-US" sz="1400" spc="-1" strike="noStrike">
                <a:solidFill>
                  <a:srgbClr val="ffffff"/>
                </a:solidFill>
                <a:latin typeface="Rockwell"/>
              </a:rPr>
              <a:t>Fourth level</a:t>
            </a:r>
            <a:endParaRPr b="0" lang="en-US" sz="1400" spc="-1" strike="noStrike">
              <a:solidFill>
                <a:srgbClr val="ffffff"/>
              </a:solidFill>
              <a:latin typeface="Rockwell"/>
            </a:endParaRPr>
          </a:p>
          <a:p>
            <a:pPr lvl="4" marL="2057400" indent="-228240">
              <a:lnSpc>
                <a:spcPct val="120000"/>
              </a:lnSpc>
              <a:spcBef>
                <a:spcPts val="499"/>
              </a:spcBef>
              <a:buClr>
                <a:srgbClr val="ffffff"/>
              </a:buClr>
              <a:buFont typeface="Arial"/>
              <a:buChar char="•"/>
            </a:pPr>
            <a:r>
              <a:rPr b="0" lang="en-US" sz="1200" spc="-1" strike="noStrike">
                <a:solidFill>
                  <a:srgbClr val="ffffff"/>
                </a:solidFill>
                <a:latin typeface="Rockwell"/>
              </a:rPr>
              <a:t>Fifth level</a:t>
            </a:r>
            <a:endParaRPr b="0" lang="en-US" sz="1200" spc="-1" strike="noStrike">
              <a:solidFill>
                <a:srgbClr val="ffffff"/>
              </a:solidFill>
              <a:latin typeface="Rockwell"/>
            </a:endParaRPr>
          </a:p>
        </p:txBody>
      </p:sp>
      <p:sp>
        <p:nvSpPr>
          <p:cNvPr id="43" name="PlaceHolder 3"/>
          <p:cNvSpPr>
            <a:spLocks noGrp="1"/>
          </p:cNvSpPr>
          <p:nvPr>
            <p:ph type="dt"/>
          </p:nvPr>
        </p:nvSpPr>
        <p:spPr>
          <a:xfrm>
            <a:off x="7678800" y="5883120"/>
            <a:ext cx="2742840" cy="364680"/>
          </a:xfrm>
          <a:prstGeom prst="rect">
            <a:avLst/>
          </a:prstGeom>
        </p:spPr>
        <p:txBody>
          <a:bodyPr anchor="ctr">
            <a:noAutofit/>
          </a:bodyPr>
          <a:p>
            <a:pPr algn="r">
              <a:lnSpc>
                <a:spcPct val="100000"/>
              </a:lnSpc>
            </a:pPr>
            <a:fld id="{E469B442-49CC-4207-9026-98EB72DF34DD}" type="datetime">
              <a:rPr b="0" lang="en-IN" sz="1000" spc="-1" strike="noStrike">
                <a:solidFill>
                  <a:srgbClr val="ffffff"/>
                </a:solidFill>
                <a:latin typeface="Rockwell"/>
              </a:rPr>
              <a:t>26/04/24</a:t>
            </a:fld>
            <a:endParaRPr b="0" lang="en-IN" sz="1000" spc="-1" strike="noStrike">
              <a:latin typeface="Times New Roman"/>
            </a:endParaRPr>
          </a:p>
        </p:txBody>
      </p:sp>
      <p:sp>
        <p:nvSpPr>
          <p:cNvPr id="44" name="PlaceHolder 4"/>
          <p:cNvSpPr>
            <a:spLocks noGrp="1"/>
          </p:cNvSpPr>
          <p:nvPr>
            <p:ph type="ftr"/>
          </p:nvPr>
        </p:nvSpPr>
        <p:spPr>
          <a:xfrm>
            <a:off x="913680" y="5883120"/>
            <a:ext cx="6672600" cy="364680"/>
          </a:xfrm>
          <a:prstGeom prst="rect">
            <a:avLst/>
          </a:prstGeom>
        </p:spPr>
        <p:txBody>
          <a:bodyPr anchor="ctr">
            <a:noAutofit/>
          </a:bodyPr>
          <a:p>
            <a:endParaRPr b="0" lang="en-IN" sz="2400" spc="-1" strike="noStrike">
              <a:latin typeface="Times New Roman"/>
            </a:endParaRPr>
          </a:p>
        </p:txBody>
      </p:sp>
      <p:sp>
        <p:nvSpPr>
          <p:cNvPr id="45" name="PlaceHolder 5"/>
          <p:cNvSpPr>
            <a:spLocks noGrp="1"/>
          </p:cNvSpPr>
          <p:nvPr>
            <p:ph type="sldNum"/>
          </p:nvPr>
        </p:nvSpPr>
        <p:spPr>
          <a:xfrm>
            <a:off x="10514160" y="5883120"/>
            <a:ext cx="753120" cy="364680"/>
          </a:xfrm>
          <a:prstGeom prst="rect">
            <a:avLst/>
          </a:prstGeom>
        </p:spPr>
        <p:txBody>
          <a:bodyPr anchor="ctr">
            <a:noAutofit/>
          </a:bodyPr>
          <a:p>
            <a:pPr algn="r">
              <a:lnSpc>
                <a:spcPct val="100000"/>
              </a:lnSpc>
            </a:pPr>
            <a:fld id="{881A5B7F-9CF3-41BB-9A90-FF2B407E1592}" type="slidenum">
              <a:rPr b="0" lang="en-IN" sz="1000" spc="-1" strike="noStrike">
                <a:solidFill>
                  <a:srgbClr val="ffffff"/>
                </a:solidFill>
                <a:latin typeface="Rockwell"/>
              </a:rPr>
              <a:t>&lt;number&gt;</a:t>
            </a:fld>
            <a:endParaRPr b="0" lang="en-IN"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chart" Target="../charts/chart1.xml"/><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29fcf"/>
        </a:solidFill>
      </p:bgPr>
    </p:bg>
    <p:spTree>
      <p:nvGrpSpPr>
        <p:cNvPr id="1" name=""/>
        <p:cNvGrpSpPr/>
        <p:nvPr/>
      </p:nvGrpSpPr>
      <p:grpSpPr>
        <a:xfrm>
          <a:off x="0" y="0"/>
          <a:ext cx="0" cy="0"/>
          <a:chOff x="0" y="0"/>
          <a:chExt cx="0" cy="0"/>
        </a:xfrm>
      </p:grpSpPr>
      <p:sp>
        <p:nvSpPr>
          <p:cNvPr id="82" name="TextShape 1"/>
          <p:cNvSpPr txBox="1"/>
          <p:nvPr/>
        </p:nvSpPr>
        <p:spPr>
          <a:xfrm>
            <a:off x="1595160" y="1122480"/>
            <a:ext cx="9001080" cy="2387160"/>
          </a:xfrm>
          <a:prstGeom prst="rect">
            <a:avLst/>
          </a:prstGeom>
          <a:noFill/>
          <a:ln>
            <a:noFill/>
          </a:ln>
        </p:spPr>
        <p:txBody>
          <a:bodyPr anchor="b">
            <a:noAutofit/>
          </a:bodyPr>
          <a:p>
            <a:pPr algn="ctr">
              <a:lnSpc>
                <a:spcPct val="90000"/>
              </a:lnSpc>
            </a:pPr>
            <a:r>
              <a:rPr b="1" lang="en-US" sz="4800" spc="-1" strike="noStrike" cap="all">
                <a:solidFill>
                  <a:srgbClr val="ffffff"/>
                </a:solidFill>
                <a:latin typeface="Bookman Old Style"/>
              </a:rPr>
              <a:t>IMDB - Movie Analysis</a:t>
            </a:r>
            <a:br/>
            <a:endParaRPr b="0" lang="en-US" sz="4800" spc="-1" strike="noStrike">
              <a:solidFill>
                <a:srgbClr val="ffffff"/>
              </a:solidFill>
              <a:latin typeface="Rockwell"/>
            </a:endParaRPr>
          </a:p>
        </p:txBody>
      </p:sp>
      <p:pic>
        <p:nvPicPr>
          <p:cNvPr id="83" name="Graphic 5" descr=""/>
          <p:cNvPicPr/>
          <p:nvPr/>
        </p:nvPicPr>
        <p:blipFill>
          <a:blip r:embed="rId1"/>
          <a:stretch/>
        </p:blipFill>
        <p:spPr>
          <a:xfrm>
            <a:off x="8368560" y="3741120"/>
            <a:ext cx="1994400" cy="1994400"/>
          </a:xfrm>
          <a:prstGeom prst="rect">
            <a:avLst/>
          </a:prstGeom>
          <a:ln>
            <a:noFill/>
          </a:ln>
        </p:spPr>
      </p:pic>
      <p:pic>
        <p:nvPicPr>
          <p:cNvPr id="84" name="Graphic 7" descr=""/>
          <p:cNvPicPr/>
          <p:nvPr/>
        </p:nvPicPr>
        <p:blipFill>
          <a:blip r:embed="rId2"/>
          <a:stretch/>
        </p:blipFill>
        <p:spPr>
          <a:xfrm>
            <a:off x="1928520" y="3741120"/>
            <a:ext cx="1994400" cy="1994400"/>
          </a:xfrm>
          <a:prstGeom prst="rect">
            <a:avLst/>
          </a:prstGeom>
          <a:ln>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29fcf"/>
        </a:solidFill>
      </p:bgPr>
    </p:bg>
    <p:spTree>
      <p:nvGrpSpPr>
        <p:cNvPr id="1" name=""/>
        <p:cNvGrpSpPr/>
        <p:nvPr/>
      </p:nvGrpSpPr>
      <p:grpSpPr>
        <a:xfrm>
          <a:off x="0" y="0"/>
          <a:ext cx="0" cy="0"/>
          <a:chOff x="0" y="0"/>
          <a:chExt cx="0" cy="0"/>
        </a:xfrm>
      </p:grpSpPr>
      <p:sp>
        <p:nvSpPr>
          <p:cNvPr id="105" name="TextShape 1"/>
          <p:cNvSpPr txBox="1"/>
          <p:nvPr/>
        </p:nvSpPr>
        <p:spPr>
          <a:xfrm>
            <a:off x="919080" y="56304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Critic review and audience review</a:t>
            </a:r>
            <a:endParaRPr b="0" lang="en-US" sz="3400" spc="-1" strike="noStrike">
              <a:solidFill>
                <a:srgbClr val="ffffff"/>
              </a:solidFill>
              <a:latin typeface="Rockwell"/>
            </a:endParaRPr>
          </a:p>
        </p:txBody>
      </p:sp>
      <p:graphicFrame>
        <p:nvGraphicFramePr>
          <p:cNvPr id="106" name="Table 2"/>
          <p:cNvGraphicFramePr/>
          <p:nvPr/>
        </p:nvGraphicFramePr>
        <p:xfrm>
          <a:off x="7326720" y="1839600"/>
          <a:ext cx="4591440" cy="1589040"/>
        </p:xfrm>
        <a:graphic>
          <a:graphicData uri="http://schemas.openxmlformats.org/drawingml/2006/table">
            <a:tbl>
              <a:tblPr/>
              <a:tblGrid>
                <a:gridCol w="2102760"/>
                <a:gridCol w="2488680"/>
              </a:tblGrid>
              <a:tr h="943920">
                <a:tc>
                  <a:txBody>
                    <a:bodyPr lIns="6120" rIns="6120" tIns="6120" bIns="0" anchor="b">
                      <a:noAutofit/>
                    </a:bodyPr>
                    <a:p>
                      <a:pPr>
                        <a:lnSpc>
                          <a:spcPct val="100000"/>
                        </a:lnSpc>
                      </a:pPr>
                      <a:r>
                        <a:rPr b="0" lang="en-IN" sz="1600" spc="-1" strike="noStrike">
                          <a:solidFill>
                            <a:srgbClr val="000000"/>
                          </a:solidFill>
                          <a:latin typeface="Rockwell"/>
                        </a:rPr>
                        <a:t>Actor Names</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nSpc>
                          <a:spcPct val="100000"/>
                        </a:lnSpc>
                      </a:pPr>
                      <a:r>
                        <a:rPr b="0" lang="en-IN" sz="1600" spc="-1" strike="noStrike">
                          <a:solidFill>
                            <a:srgbClr val="000000"/>
                          </a:solidFill>
                          <a:latin typeface="Rockwell"/>
                        </a:rPr>
                        <a:t>Average of num_user+critic for reviews</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318960">
                <a:tc>
                  <a:txBody>
                    <a:bodyPr lIns="6120" rIns="6120" tIns="6120" bIns="0" anchor="b">
                      <a:noAutofit/>
                    </a:bodyPr>
                    <a:p>
                      <a:pPr>
                        <a:lnSpc>
                          <a:spcPct val="100000"/>
                        </a:lnSpc>
                      </a:pPr>
                      <a:r>
                        <a:rPr b="0" lang="en-IN" sz="1600" spc="-1" strike="noStrike">
                          <a:solidFill>
                            <a:srgbClr val="000000"/>
                          </a:solidFill>
                          <a:latin typeface="Rockwell"/>
                        </a:rPr>
                        <a:t>Johnny Depp</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16196</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318960">
                <a:tc>
                  <a:txBody>
                    <a:bodyPr lIns="6120" rIns="6120" tIns="6120" bIns="0" anchor="b">
                      <a:noAutofit/>
                    </a:bodyPr>
                    <a:p>
                      <a:pPr>
                        <a:lnSpc>
                          <a:spcPct val="100000"/>
                        </a:lnSpc>
                      </a:pPr>
                      <a:r>
                        <a:rPr b="0" lang="en-IN" sz="1600" spc="-1" strike="noStrike">
                          <a:solidFill>
                            <a:srgbClr val="000000"/>
                          </a:solidFill>
                          <a:latin typeface="Rockwell"/>
                        </a:rPr>
                        <a:t>Leonardo DiCaprio</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13069</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318960">
                <a:tc>
                  <a:txBody>
                    <a:bodyPr lIns="6120" rIns="6120" tIns="6120" bIns="0" anchor="b">
                      <a:noAutofit/>
                    </a:bodyPr>
                    <a:p>
                      <a:pPr>
                        <a:lnSpc>
                          <a:spcPct val="100000"/>
                        </a:lnSpc>
                      </a:pPr>
                      <a:r>
                        <a:rPr b="0" lang="en-IN" sz="1600" spc="-1" strike="noStrike">
                          <a:solidFill>
                            <a:srgbClr val="000000"/>
                          </a:solidFill>
                          <a:latin typeface="Rockwell"/>
                        </a:rPr>
                        <a:t>Christian Bale</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11618.5</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bl>
          </a:graphicData>
        </a:graphic>
      </p:graphicFrame>
      <p:graphicFrame>
        <p:nvGraphicFramePr>
          <p:cNvPr id="107" name="Table 3"/>
          <p:cNvGraphicFramePr/>
          <p:nvPr/>
        </p:nvGraphicFramePr>
        <p:xfrm>
          <a:off x="7326720" y="3676680"/>
          <a:ext cx="4591440" cy="736200"/>
        </p:xfrm>
        <a:graphic>
          <a:graphicData uri="http://schemas.openxmlformats.org/drawingml/2006/table">
            <a:tbl>
              <a:tblPr/>
              <a:tblGrid>
                <a:gridCol w="2107440"/>
                <a:gridCol w="2484000"/>
              </a:tblGrid>
              <a:tr h="631440">
                <a:tc>
                  <a:txBody>
                    <a:bodyPr lIns="6120" rIns="6120" tIns="6120" bIns="0" anchor="b">
                      <a:noAutofit/>
                    </a:bodyPr>
                    <a:p>
                      <a:pPr>
                        <a:lnSpc>
                          <a:spcPct val="100000"/>
                        </a:lnSpc>
                      </a:pPr>
                      <a:r>
                        <a:rPr b="0" lang="en-IN" sz="1600" spc="-1" strike="noStrike">
                          <a:solidFill>
                            <a:srgbClr val="000000"/>
                          </a:solidFill>
                          <a:latin typeface="Rockwell"/>
                        </a:rPr>
                        <a:t>Actor Names</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nSpc>
                          <a:spcPct val="100000"/>
                        </a:lnSpc>
                      </a:pPr>
                      <a:r>
                        <a:rPr b="0" lang="en-IN" sz="1600" spc="-1" strike="noStrike">
                          <a:solidFill>
                            <a:srgbClr val="000000"/>
                          </a:solidFill>
                          <a:latin typeface="Rockwell"/>
                        </a:rPr>
                        <a:t>Average of num_user_for_reviews</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318960">
                <a:tc>
                  <a:txBody>
                    <a:bodyPr lIns="6120" rIns="6120" tIns="6120" bIns="0" anchor="b">
                      <a:noAutofit/>
                    </a:bodyPr>
                    <a:p>
                      <a:pPr>
                        <a:lnSpc>
                          <a:spcPct val="100000"/>
                        </a:lnSpc>
                      </a:pPr>
                      <a:r>
                        <a:rPr b="0" lang="en-IN" sz="1600" spc="-1" strike="noStrike">
                          <a:solidFill>
                            <a:srgbClr val="000000"/>
                          </a:solidFill>
                          <a:latin typeface="Rockwell"/>
                        </a:rPr>
                        <a:t>Heather Donahue</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3400</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318960">
                <a:tc>
                  <a:txBody>
                    <a:bodyPr lIns="6120" rIns="6120" tIns="6120" bIns="0" anchor="b">
                      <a:noAutofit/>
                    </a:bodyPr>
                    <a:p>
                      <a:pPr>
                        <a:lnSpc>
                          <a:spcPct val="100000"/>
                        </a:lnSpc>
                      </a:pPr>
                      <a:r>
                        <a:rPr b="0" lang="en-IN" sz="1600" spc="-1" strike="noStrike">
                          <a:solidFill>
                            <a:srgbClr val="000000"/>
                          </a:solidFill>
                          <a:latin typeface="Rockwell"/>
                        </a:rPr>
                        <a:t>Christo Jivkov</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2814</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318960">
                <a:tc>
                  <a:txBody>
                    <a:bodyPr lIns="6120" rIns="6120" tIns="6120" bIns="0" anchor="b">
                      <a:noAutofit/>
                    </a:bodyPr>
                    <a:p>
                      <a:pPr>
                        <a:lnSpc>
                          <a:spcPct val="100000"/>
                        </a:lnSpc>
                      </a:pPr>
                      <a:r>
                        <a:rPr b="0" lang="en-IN" sz="1600" spc="-1" strike="noStrike">
                          <a:solidFill>
                            <a:srgbClr val="000000"/>
                          </a:solidFill>
                          <a:latin typeface="Rockwell"/>
                        </a:rPr>
                        <a:t>Steve Bastoni</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2789</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bl>
          </a:graphicData>
        </a:graphic>
      </p:graphicFrame>
      <p:graphicFrame>
        <p:nvGraphicFramePr>
          <p:cNvPr id="108" name="Table 4"/>
          <p:cNvGraphicFramePr/>
          <p:nvPr/>
        </p:nvGraphicFramePr>
        <p:xfrm>
          <a:off x="7326720" y="5038200"/>
          <a:ext cx="4591440" cy="1414800"/>
        </p:xfrm>
        <a:graphic>
          <a:graphicData uri="http://schemas.openxmlformats.org/drawingml/2006/table">
            <a:tbl>
              <a:tblPr/>
              <a:tblGrid>
                <a:gridCol w="2093760"/>
                <a:gridCol w="2497680"/>
              </a:tblGrid>
              <a:tr h="631440">
                <a:tc>
                  <a:txBody>
                    <a:bodyPr lIns="6120" rIns="6120" tIns="6120" bIns="0" anchor="b">
                      <a:noAutofit/>
                    </a:bodyPr>
                    <a:p>
                      <a:pPr>
                        <a:lnSpc>
                          <a:spcPct val="100000"/>
                        </a:lnSpc>
                      </a:pPr>
                      <a:r>
                        <a:rPr b="0" lang="en-IN" sz="1600" spc="-1" strike="noStrike">
                          <a:solidFill>
                            <a:srgbClr val="000000"/>
                          </a:solidFill>
                          <a:latin typeface="Rockwell"/>
                        </a:rPr>
                        <a:t>Actor Names</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nSpc>
                          <a:spcPct val="100000"/>
                        </a:lnSpc>
                      </a:pPr>
                      <a:r>
                        <a:rPr b="0" lang="en-IN" sz="1600" spc="-1" strike="noStrike">
                          <a:solidFill>
                            <a:srgbClr val="000000"/>
                          </a:solidFill>
                          <a:latin typeface="Rockwell"/>
                        </a:rPr>
                        <a:t>Average of num_critic_for_reviews</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318960">
                <a:tc>
                  <a:txBody>
                    <a:bodyPr lIns="6120" rIns="6120" tIns="6120" bIns="0" anchor="b">
                      <a:noAutofit/>
                    </a:bodyPr>
                    <a:p>
                      <a:pPr>
                        <a:lnSpc>
                          <a:spcPct val="100000"/>
                        </a:lnSpc>
                      </a:pPr>
                      <a:r>
                        <a:rPr b="0" lang="en-IN" sz="1600" spc="-1" strike="noStrike">
                          <a:solidFill>
                            <a:srgbClr val="000000"/>
                          </a:solidFill>
                          <a:latin typeface="Rockwell"/>
                        </a:rPr>
                        <a:t>Albert Finney</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750</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318960">
                <a:tc>
                  <a:txBody>
                    <a:bodyPr lIns="6120" rIns="6120" tIns="6120" bIns="0" anchor="b">
                      <a:noAutofit/>
                    </a:bodyPr>
                    <a:p>
                      <a:pPr>
                        <a:lnSpc>
                          <a:spcPct val="100000"/>
                        </a:lnSpc>
                      </a:pPr>
                      <a:r>
                        <a:rPr b="0" lang="en-IN" sz="1600" spc="-1" strike="noStrike">
                          <a:solidFill>
                            <a:srgbClr val="000000"/>
                          </a:solidFill>
                          <a:latin typeface="Rockwell"/>
                        </a:rPr>
                        <a:t>Phaldut Sharma</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738</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318960">
                <a:tc>
                  <a:txBody>
                    <a:bodyPr lIns="6120" rIns="6120" tIns="6120" bIns="0" anchor="b">
                      <a:noAutofit/>
                    </a:bodyPr>
                    <a:p>
                      <a:pPr>
                        <a:lnSpc>
                          <a:spcPct val="100000"/>
                        </a:lnSpc>
                      </a:pPr>
                      <a:r>
                        <a:rPr b="0" lang="en-IN" sz="1600" spc="-1" strike="noStrike">
                          <a:solidFill>
                            <a:srgbClr val="000000"/>
                          </a:solidFill>
                          <a:latin typeface="Rockwell"/>
                        </a:rPr>
                        <a:t>Peter Capaldi</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654</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bl>
          </a:graphicData>
        </a:graphic>
      </p:graphicFrame>
      <p:sp>
        <p:nvSpPr>
          <p:cNvPr id="109" name="CustomShape 5"/>
          <p:cNvSpPr/>
          <p:nvPr/>
        </p:nvSpPr>
        <p:spPr>
          <a:xfrm>
            <a:off x="410040" y="1839600"/>
            <a:ext cx="5506920" cy="3382200"/>
          </a:xfrm>
          <a:prstGeom prst="rect">
            <a:avLst/>
          </a:prstGeom>
          <a:noFill/>
          <a:ln>
            <a:noFill/>
          </a:ln>
        </p:spPr>
        <p:style>
          <a:lnRef idx="0"/>
          <a:fillRef idx="0"/>
          <a:effectRef idx="0"/>
          <a:fontRef idx="minor"/>
        </p:style>
        <p:txBody>
          <a:bodyPr lIns="90000" rIns="90000" tIns="45000" bIns="45000">
            <a:spAutoFit/>
          </a:bodyPr>
          <a:p>
            <a:pPr marL="285840" indent="-285480">
              <a:lnSpc>
                <a:spcPct val="100000"/>
              </a:lnSpc>
              <a:buClr>
                <a:srgbClr val="ffffff"/>
              </a:buClr>
              <a:buFont typeface="Arial"/>
              <a:buChar char="•"/>
            </a:pPr>
            <a:r>
              <a:rPr b="0" lang="en-IN" sz="1800" spc="-1" strike="noStrike">
                <a:solidFill>
                  <a:srgbClr val="000000"/>
                </a:solidFill>
                <a:latin typeface="Rockwell"/>
              </a:rPr>
              <a:t>According to average of users and critic reviews Johnny Depp is the favourite.</a:t>
            </a:r>
            <a:endParaRPr b="0" lang="en-IN" sz="1800" spc="-1" strike="noStrike">
              <a:latin typeface="Arial"/>
            </a:endParaRPr>
          </a:p>
          <a:p>
            <a:pPr marL="285840" indent="-285480">
              <a:lnSpc>
                <a:spcPct val="100000"/>
              </a:lnSpc>
              <a:buClr>
                <a:srgbClr val="ffffff"/>
              </a:buClr>
              <a:buFont typeface="Arial"/>
              <a:buChar char="•"/>
            </a:pPr>
            <a:r>
              <a:rPr b="0" lang="en-IN" sz="1800" spc="-1" strike="noStrike">
                <a:solidFill>
                  <a:srgbClr val="000000"/>
                </a:solidFill>
                <a:latin typeface="Rockwell"/>
              </a:rPr>
              <a:t>According to only User Reviews Heather Donahue is the favourite.</a:t>
            </a:r>
            <a:endParaRPr b="0" lang="en-IN" sz="1800" spc="-1" strike="noStrike">
              <a:latin typeface="Arial"/>
            </a:endParaRPr>
          </a:p>
          <a:p>
            <a:pPr marL="285840" indent="-285480">
              <a:lnSpc>
                <a:spcPct val="100000"/>
              </a:lnSpc>
              <a:buClr>
                <a:srgbClr val="ffffff"/>
              </a:buClr>
              <a:buFont typeface="Arial"/>
              <a:buChar char="•"/>
            </a:pPr>
            <a:r>
              <a:rPr b="0" lang="en-IN" sz="1800" spc="-1" strike="noStrike">
                <a:solidFill>
                  <a:srgbClr val="000000"/>
                </a:solidFill>
                <a:latin typeface="Rockwell"/>
              </a:rPr>
              <a:t>According to Critic Review Albery Finney is the favourite.</a:t>
            </a:r>
            <a:endParaRPr b="0" lang="en-IN" sz="1800" spc="-1" strike="noStrike">
              <a:latin typeface="Arial"/>
            </a:endParaRPr>
          </a:p>
          <a:p>
            <a:pPr>
              <a:lnSpc>
                <a:spcPct val="100000"/>
              </a:lnSpc>
            </a:pPr>
            <a:endParaRPr b="0" lang="en-IN" sz="1800" spc="-1" strike="noStrike">
              <a:latin typeface="Arial"/>
            </a:endParaRPr>
          </a:p>
          <a:p>
            <a:pPr>
              <a:lnSpc>
                <a:spcPct val="100000"/>
              </a:lnSpc>
            </a:pPr>
            <a:r>
              <a:rPr b="0" lang="en-IN" sz="1800" spc="-1" strike="noStrike">
                <a:solidFill>
                  <a:srgbClr val="000000"/>
                </a:solidFill>
                <a:latin typeface="Rockwell"/>
              </a:rPr>
              <a:t>Extra Insights</a:t>
            </a:r>
            <a:endParaRPr b="0" lang="en-IN" sz="1800" spc="-1" strike="noStrike">
              <a:latin typeface="Arial"/>
            </a:endParaRPr>
          </a:p>
          <a:p>
            <a:pPr marL="285840" indent="-285480">
              <a:lnSpc>
                <a:spcPct val="100000"/>
              </a:lnSpc>
              <a:buClr>
                <a:srgbClr val="00b0f0"/>
              </a:buClr>
              <a:buFont typeface="Arial"/>
              <a:buChar char="•"/>
            </a:pPr>
            <a:r>
              <a:rPr b="0" lang="en-IN" sz="1800" spc="-1" strike="noStrike">
                <a:solidFill>
                  <a:srgbClr val="000000"/>
                </a:solidFill>
                <a:latin typeface="Rockwell"/>
              </a:rPr>
              <a:t>Out of all these actors only Christo Jivkov all other are profitable actors</a:t>
            </a:r>
            <a:endParaRPr b="0" lang="en-IN" sz="1800" spc="-1" strike="noStrike">
              <a:latin typeface="Arial"/>
            </a:endParaRPr>
          </a:p>
          <a:p>
            <a:pPr>
              <a:lnSpc>
                <a:spcPct val="100000"/>
              </a:lnSpc>
            </a:pPr>
            <a:endParaRPr b="0" lang="en-IN" sz="1800" spc="-1" strike="noStrike">
              <a:latin typeface="Arial"/>
            </a:endParaRPr>
          </a:p>
          <a:p>
            <a:pPr>
              <a:lnSpc>
                <a:spcPct val="100000"/>
              </a:lnSpc>
            </a:pP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29fcf"/>
        </a:solidFill>
      </p:bgPr>
    </p:bg>
    <p:spTree>
      <p:nvGrpSpPr>
        <p:cNvPr id="1" name=""/>
        <p:cNvGrpSpPr/>
        <p:nvPr/>
      </p:nvGrpSpPr>
      <p:grpSpPr>
        <a:xfrm>
          <a:off x="0" y="0"/>
          <a:ext cx="0" cy="0"/>
          <a:chOff x="0" y="0"/>
          <a:chExt cx="0" cy="0"/>
        </a:xfrm>
      </p:grpSpPr>
      <p:sp>
        <p:nvSpPr>
          <p:cNvPr id="110" name="TextShape 1"/>
          <p:cNvSpPr txBox="1"/>
          <p:nvPr/>
        </p:nvSpPr>
        <p:spPr>
          <a:xfrm>
            <a:off x="590760" y="-14400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Decade wise change in voting</a:t>
            </a:r>
            <a:endParaRPr b="0" lang="en-US" sz="3400" spc="-1" strike="noStrike">
              <a:solidFill>
                <a:srgbClr val="ffffff"/>
              </a:solidFill>
              <a:latin typeface="Rockwell"/>
            </a:endParaRPr>
          </a:p>
        </p:txBody>
      </p:sp>
      <p:graphicFrame>
        <p:nvGraphicFramePr>
          <p:cNvPr id="111" name="Content Placeholder 3"/>
          <p:cNvGraphicFramePr/>
          <p:nvPr/>
        </p:nvGraphicFramePr>
        <p:xfrm>
          <a:off x="313560" y="1062000"/>
          <a:ext cx="11494440" cy="5562000"/>
        </p:xfrm>
        <a:graphic>
          <a:graphicData uri="http://schemas.openxmlformats.org/drawingml/2006/chart">
            <c:chart xmlns:c="http://schemas.openxmlformats.org/drawingml/2006/chart" xmlns:r="http://schemas.openxmlformats.org/officeDocument/2006/relationships" r:id="rId1"/>
          </a:graphicData>
        </a:graphic>
      </p:graphicFrame>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29fcf"/>
        </a:solidFill>
      </p:bgPr>
    </p:bg>
    <p:spTree>
      <p:nvGrpSpPr>
        <p:cNvPr id="1" name=""/>
        <p:cNvGrpSpPr/>
        <p:nvPr/>
      </p:nvGrpSpPr>
      <p:grpSpPr>
        <a:xfrm>
          <a:off x="0" y="0"/>
          <a:ext cx="0" cy="0"/>
          <a:chOff x="0" y="0"/>
          <a:chExt cx="0" cy="0"/>
        </a:xfrm>
      </p:grpSpPr>
      <p:sp>
        <p:nvSpPr>
          <p:cNvPr id="112"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RESULT</a:t>
            </a:r>
            <a:endParaRPr b="0" lang="en-US" sz="3400" spc="-1" strike="noStrike">
              <a:solidFill>
                <a:srgbClr val="ffffff"/>
              </a:solidFill>
              <a:latin typeface="Rockwell"/>
            </a:endParaRPr>
          </a:p>
        </p:txBody>
      </p:sp>
      <p:sp>
        <p:nvSpPr>
          <p:cNvPr id="113" name="TextShape 2"/>
          <p:cNvSpPr txBox="1"/>
          <p:nvPr/>
        </p:nvSpPr>
        <p:spPr>
          <a:xfrm>
            <a:off x="914400" y="2095560"/>
            <a:ext cx="10353240" cy="369540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The given project helped me gain mastery in pivot tables, formulas and functions.</a:t>
            </a:r>
            <a:endParaRPr b="0" lang="en-US" sz="2000" spc="-1" strike="noStrike">
              <a:solidFill>
                <a:srgbClr val="ffffff"/>
              </a:solidFill>
              <a:latin typeface="Rockwell"/>
            </a:endParaRPr>
          </a:p>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This helped in establishing an advance understanding for MS Excel.</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29fcf"/>
        </a:solidFill>
      </p:bgPr>
    </p:bg>
    <p:spTree>
      <p:nvGrpSpPr>
        <p:cNvPr id="1" name=""/>
        <p:cNvGrpSpPr/>
        <p:nvPr/>
      </p:nvGrpSpPr>
      <p:grpSpPr>
        <a:xfrm>
          <a:off x="0" y="0"/>
          <a:ext cx="0" cy="0"/>
          <a:chOff x="0" y="0"/>
          <a:chExt cx="0" cy="0"/>
        </a:xfrm>
      </p:grpSpPr>
      <p:sp>
        <p:nvSpPr>
          <p:cNvPr id="85"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Project description</a:t>
            </a:r>
            <a:endParaRPr b="0" lang="en-US" sz="3400" spc="-1" strike="noStrike">
              <a:solidFill>
                <a:srgbClr val="ffffff"/>
              </a:solidFill>
              <a:latin typeface="Rockwell"/>
            </a:endParaRPr>
          </a:p>
        </p:txBody>
      </p:sp>
      <p:sp>
        <p:nvSpPr>
          <p:cNvPr id="86"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The given project asks us to analyse IMDB Movie data.</a:t>
            </a:r>
            <a:endParaRPr b="0" lang="en-US" sz="2000" spc="-1" strike="noStrike">
              <a:solidFill>
                <a:srgbClr val="ffffff"/>
              </a:solidFill>
              <a:latin typeface="Rockwell"/>
            </a:endParaRPr>
          </a:p>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In this project we are required to clean the data, find the most profitable movie, find IMDB top 250 in all and foreign language, best director, popular genre and create charts.</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29fcf"/>
        </a:solidFill>
      </p:bgPr>
    </p:bg>
    <p:spTree>
      <p:nvGrpSpPr>
        <p:cNvPr id="1" name=""/>
        <p:cNvGrpSpPr/>
        <p:nvPr/>
      </p:nvGrpSpPr>
      <p:grpSpPr>
        <a:xfrm>
          <a:off x="0" y="0"/>
          <a:ext cx="0" cy="0"/>
          <a:chOff x="0" y="0"/>
          <a:chExt cx="0" cy="0"/>
        </a:xfrm>
      </p:grpSpPr>
      <p:sp>
        <p:nvSpPr>
          <p:cNvPr id="87"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Approach</a:t>
            </a:r>
            <a:endParaRPr b="0" lang="en-US" sz="3400" spc="-1" strike="noStrike">
              <a:solidFill>
                <a:srgbClr val="ffffff"/>
              </a:solidFill>
              <a:latin typeface="Rockwell"/>
            </a:endParaRPr>
          </a:p>
        </p:txBody>
      </p:sp>
      <p:sp>
        <p:nvSpPr>
          <p:cNvPr id="88"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The required analysis was done with the help of various functions, formulae and tools which excel provides us.</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29fcf"/>
        </a:solidFill>
      </p:bgPr>
    </p:bg>
    <p:spTree>
      <p:nvGrpSpPr>
        <p:cNvPr id="1" name=""/>
        <p:cNvGrpSpPr/>
        <p:nvPr/>
      </p:nvGrpSpPr>
      <p:grpSpPr>
        <a:xfrm>
          <a:off x="0" y="0"/>
          <a:ext cx="0" cy="0"/>
          <a:chOff x="0" y="0"/>
          <a:chExt cx="0" cy="0"/>
        </a:xfrm>
      </p:grpSpPr>
      <p:sp>
        <p:nvSpPr>
          <p:cNvPr id="89"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Tech STACK</a:t>
            </a:r>
            <a:endParaRPr b="0" lang="en-US" sz="3400" spc="-1" strike="noStrike">
              <a:solidFill>
                <a:srgbClr val="ffffff"/>
              </a:solidFill>
              <a:latin typeface="Rockwell"/>
            </a:endParaRPr>
          </a:p>
        </p:txBody>
      </p:sp>
      <p:sp>
        <p:nvSpPr>
          <p:cNvPr id="90"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MS Excel is used for the analysis.</a:t>
            </a:r>
            <a:endParaRPr b="0" lang="en-US" sz="2000" spc="-1" strike="noStrike">
              <a:solidFill>
                <a:srgbClr val="ffffff"/>
              </a:solidFill>
              <a:latin typeface="Rockwell"/>
            </a:endParaRPr>
          </a:p>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The ease of use and familiarity with the tool is the reason for its selection.</a:t>
            </a:r>
            <a:endParaRPr b="0" lang="en-US" sz="2000" spc="-1" strike="noStrike">
              <a:solidFill>
                <a:srgbClr val="ffffff"/>
              </a:solidFill>
              <a:latin typeface="Rockwell"/>
            </a:endParaRPr>
          </a:p>
          <a:p>
            <a:pPr>
              <a:lnSpc>
                <a:spcPct val="120000"/>
              </a:lnSpc>
              <a:spcBef>
                <a:spcPts val="1001"/>
              </a:spcBef>
            </a:pP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29fcf"/>
        </a:solidFill>
      </p:bgPr>
    </p:bg>
    <p:spTree>
      <p:nvGrpSpPr>
        <p:cNvPr id="1" name=""/>
        <p:cNvGrpSpPr/>
        <p:nvPr/>
      </p:nvGrpSpPr>
      <p:grpSpPr>
        <a:xfrm>
          <a:off x="0" y="0"/>
          <a:ext cx="0" cy="0"/>
          <a:chOff x="0" y="0"/>
          <a:chExt cx="0" cy="0"/>
        </a:xfrm>
      </p:grpSpPr>
      <p:sp>
        <p:nvSpPr>
          <p:cNvPr id="91" name="TextShape 1"/>
          <p:cNvSpPr txBox="1"/>
          <p:nvPr/>
        </p:nvSpPr>
        <p:spPr>
          <a:xfrm>
            <a:off x="913680" y="578160"/>
            <a:ext cx="10353240" cy="1325880"/>
          </a:xfrm>
          <a:prstGeom prst="rect">
            <a:avLst/>
          </a:prstGeom>
          <a:noFill/>
          <a:ln>
            <a:noFill/>
          </a:ln>
        </p:spPr>
        <p:txBody>
          <a:bodyPr anchor="ctr">
            <a:noAutofit/>
          </a:bodyPr>
          <a:p>
            <a:pPr>
              <a:lnSpc>
                <a:spcPct val="90000"/>
              </a:lnSpc>
            </a:pPr>
            <a:r>
              <a:rPr b="1" lang="en-US" sz="3400" spc="-1" strike="noStrike" cap="all">
                <a:solidFill>
                  <a:srgbClr val="ffffff"/>
                </a:solidFill>
                <a:latin typeface="Bookman Old Style"/>
              </a:rPr>
              <a:t>1.Data cleaning</a:t>
            </a:r>
            <a:endParaRPr b="0" lang="en-US" sz="3400" spc="-1" strike="noStrike">
              <a:solidFill>
                <a:srgbClr val="ffffff"/>
              </a:solidFill>
              <a:latin typeface="Rockwell"/>
            </a:endParaRPr>
          </a:p>
        </p:txBody>
      </p:sp>
      <p:sp>
        <p:nvSpPr>
          <p:cNvPr id="92" name="TextShape 2"/>
          <p:cNvSpPr txBox="1"/>
          <p:nvPr/>
        </p:nvSpPr>
        <p:spPr>
          <a:xfrm>
            <a:off x="913680" y="2095920"/>
            <a:ext cx="1082592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Blanks and unwanted rows were cleaned.</a:t>
            </a:r>
            <a:endParaRPr b="0" lang="en-US" sz="2000" spc="-1" strike="noStrike">
              <a:solidFill>
                <a:srgbClr val="ffffff"/>
              </a:solidFill>
              <a:latin typeface="Rockwell"/>
            </a:endParaRPr>
          </a:p>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Columns were reduced from 28 to 16.</a:t>
            </a:r>
            <a:endParaRPr b="0" lang="en-US" sz="2000" spc="-1" strike="noStrike">
              <a:solidFill>
                <a:srgbClr val="ffffff"/>
              </a:solidFill>
              <a:latin typeface="Rockwell"/>
            </a:endParaRPr>
          </a:p>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After removing null values, the rows were reduced from 5044 to 3891.</a:t>
            </a:r>
            <a:endParaRPr b="0" lang="en-US" sz="2000" spc="-1" strike="noStrike">
              <a:solidFill>
                <a:srgbClr val="ffffff"/>
              </a:solidFill>
              <a:latin typeface="Rockwell"/>
            </a:endParaRPr>
          </a:p>
          <a:p>
            <a:pPr>
              <a:lnSpc>
                <a:spcPct val="120000"/>
              </a:lnSpc>
              <a:spcBef>
                <a:spcPts val="1001"/>
              </a:spcBef>
            </a:pP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29fcf"/>
        </a:solidFill>
      </p:bgPr>
    </p:bg>
    <p:spTree>
      <p:nvGrpSpPr>
        <p:cNvPr id="1" name=""/>
        <p:cNvGrpSpPr/>
        <p:nvPr/>
      </p:nvGrpSpPr>
      <p:grpSpPr>
        <a:xfrm>
          <a:off x="0" y="0"/>
          <a:ext cx="0" cy="0"/>
          <a:chOff x="0" y="0"/>
          <a:chExt cx="0" cy="0"/>
        </a:xfrm>
      </p:grpSpPr>
      <p:sp>
        <p:nvSpPr>
          <p:cNvPr id="93" name="TextShape 1"/>
          <p:cNvSpPr txBox="1"/>
          <p:nvPr/>
        </p:nvSpPr>
        <p:spPr>
          <a:xfrm>
            <a:off x="919080" y="1044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2.Profitable Movie</a:t>
            </a:r>
            <a:endParaRPr b="0" lang="en-US" sz="3400" spc="-1" strike="noStrike">
              <a:solidFill>
                <a:srgbClr val="ffffff"/>
              </a:solidFill>
              <a:latin typeface="Rockwell"/>
            </a:endParaRPr>
          </a:p>
        </p:txBody>
      </p:sp>
      <p:sp>
        <p:nvSpPr>
          <p:cNvPr id="94" name="TextShape 2"/>
          <p:cNvSpPr txBox="1"/>
          <p:nvPr/>
        </p:nvSpPr>
        <p:spPr>
          <a:xfrm>
            <a:off x="136800" y="919440"/>
            <a:ext cx="6095520" cy="5927760"/>
          </a:xfrm>
          <a:prstGeom prst="rect">
            <a:avLst/>
          </a:prstGeom>
          <a:noFill/>
          <a:ln>
            <a:noFill/>
          </a:ln>
        </p:spPr>
        <p:txBody>
          <a:bodyPr>
            <a:normAutofit fontScale="60000"/>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Using Formula the Profit was found out and Avatar is found to be the most profitable film.</a:t>
            </a:r>
            <a:endParaRPr b="0" lang="en-US" sz="2000" spc="-1" strike="noStrike">
              <a:solidFill>
                <a:srgbClr val="ffffff"/>
              </a:solidFill>
              <a:latin typeface="Rockwell"/>
            </a:endParaRPr>
          </a:p>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Box and Whisker graph shows that The Host and Lady Vengeance with loss of </a:t>
            </a:r>
            <a:r>
              <a:rPr b="0" lang="en-US" sz="1800" spc="-1" strike="noStrike">
                <a:solidFill>
                  <a:srgbClr val="000000"/>
                </a:solidFill>
                <a:latin typeface="Calibri"/>
              </a:rPr>
              <a:t> -</a:t>
            </a:r>
            <a:r>
              <a:rPr b="0" lang="en-US" sz="2000" spc="-1" strike="noStrike">
                <a:solidFill>
                  <a:srgbClr val="ffffff"/>
                </a:solidFill>
                <a:latin typeface="Rockwell"/>
              </a:rPr>
              <a:t>12,21,32,98,588.00  and </a:t>
            </a:r>
            <a:r>
              <a:rPr b="0" lang="en-US" sz="1800" spc="-1" strike="noStrike">
                <a:solidFill>
                  <a:srgbClr val="000000"/>
                </a:solidFill>
                <a:latin typeface="Calibri"/>
              </a:rPr>
              <a:t> -</a:t>
            </a:r>
            <a:r>
              <a:rPr b="0" lang="en-US" sz="2000" spc="-1" strike="noStrike">
                <a:solidFill>
                  <a:srgbClr val="ffffff"/>
                </a:solidFill>
                <a:latin typeface="Rockwell"/>
              </a:rPr>
              <a:t>4,19,97,88,333.00 respectively are clearly outliers.</a:t>
            </a:r>
            <a:endParaRPr b="0" lang="en-US" sz="2000" spc="-1" strike="noStrike">
              <a:solidFill>
                <a:srgbClr val="ffffff"/>
              </a:solidFill>
              <a:latin typeface="Rockwell"/>
            </a:endParaRPr>
          </a:p>
          <a:p>
            <a:pPr>
              <a:lnSpc>
                <a:spcPct val="120000"/>
              </a:lnSpc>
              <a:spcBef>
                <a:spcPts val="1001"/>
              </a:spcBef>
            </a:pPr>
            <a:r>
              <a:rPr b="0" lang="en-US" sz="2000" spc="-1" strike="noStrike">
                <a:solidFill>
                  <a:srgbClr val="00b0f0"/>
                </a:solidFill>
                <a:latin typeface="Rockwell"/>
              </a:rPr>
              <a:t>Extra Insights</a:t>
            </a:r>
            <a:endParaRPr b="0" lang="en-US" sz="2000" spc="-1" strike="noStrike">
              <a:solidFill>
                <a:srgbClr val="ffffff"/>
              </a:solidFill>
              <a:latin typeface="Rockwell"/>
            </a:endParaRPr>
          </a:p>
          <a:p>
            <a:pPr marL="228600" indent="-228240">
              <a:lnSpc>
                <a:spcPct val="120000"/>
              </a:lnSpc>
              <a:spcBef>
                <a:spcPts val="1001"/>
              </a:spcBef>
              <a:buClr>
                <a:srgbClr val="00b0f0"/>
              </a:buClr>
              <a:buFont typeface="Arial"/>
              <a:buChar char="•"/>
            </a:pPr>
            <a:r>
              <a:rPr b="0" lang="en-US" sz="2000" spc="-1" strike="noStrike">
                <a:solidFill>
                  <a:srgbClr val="00b0f0"/>
                </a:solidFill>
                <a:latin typeface="Rockwell"/>
              </a:rPr>
              <a:t>Star wars Episode 4: A new hope  is the most profitable movie</a:t>
            </a:r>
            <a:endParaRPr b="0" lang="en-US" sz="2000" spc="-1" strike="noStrike">
              <a:solidFill>
                <a:srgbClr val="ffffff"/>
              </a:solidFill>
              <a:latin typeface="Rockwell"/>
            </a:endParaRPr>
          </a:p>
          <a:p>
            <a:pPr marL="228600" indent="-228240">
              <a:lnSpc>
                <a:spcPct val="120000"/>
              </a:lnSpc>
              <a:spcBef>
                <a:spcPts val="1001"/>
              </a:spcBef>
              <a:buClr>
                <a:srgbClr val="00b0f0"/>
              </a:buClr>
              <a:buFont typeface="Arial"/>
              <a:buChar char="•"/>
            </a:pPr>
            <a:r>
              <a:rPr b="0" lang="en-US" sz="2000" spc="-1" strike="noStrike">
                <a:solidFill>
                  <a:srgbClr val="00b0f0"/>
                </a:solidFill>
                <a:latin typeface="Rockwell"/>
              </a:rPr>
              <a:t>The director Joss Whedon followed by Peter Jackson, Wolfgang Peterson, George Lucas, Mark Newell are the most profitable directors</a:t>
            </a:r>
            <a:endParaRPr b="0" lang="en-US" sz="2000" spc="-1" strike="noStrike">
              <a:solidFill>
                <a:srgbClr val="ffffff"/>
              </a:solidFill>
              <a:latin typeface="Rockwell"/>
            </a:endParaRPr>
          </a:p>
          <a:p>
            <a:pPr marL="228600" indent="-228240">
              <a:lnSpc>
                <a:spcPct val="120000"/>
              </a:lnSpc>
              <a:spcBef>
                <a:spcPts val="1001"/>
              </a:spcBef>
              <a:buClr>
                <a:srgbClr val="00b0f0"/>
              </a:buClr>
              <a:buFont typeface="Arial"/>
              <a:buChar char="•"/>
            </a:pPr>
            <a:r>
              <a:rPr b="0" lang="en-US" sz="2000" spc="-1" strike="noStrike">
                <a:solidFill>
                  <a:srgbClr val="00b0f0"/>
                </a:solidFill>
                <a:latin typeface="Rockwell"/>
              </a:rPr>
              <a:t>Harrison Ford followed by Scarlett Johansson, J.K Simmons, Ryan Reynolds, Robert DeNiro and Robert Downey Jr. are the most profitable actors</a:t>
            </a:r>
            <a:endParaRPr b="0" lang="en-US" sz="2000" spc="-1" strike="noStrike">
              <a:solidFill>
                <a:srgbClr val="ffffff"/>
              </a:solidFill>
              <a:latin typeface="Rockwell"/>
            </a:endParaRPr>
          </a:p>
          <a:p>
            <a:pPr>
              <a:lnSpc>
                <a:spcPct val="120000"/>
              </a:lnSpc>
              <a:spcBef>
                <a:spcPts val="1001"/>
              </a:spcBef>
            </a:pPr>
            <a:endParaRPr b="0" lang="en-US" sz="2000" spc="-1" strike="noStrike">
              <a:solidFill>
                <a:srgbClr val="ffffff"/>
              </a:solidFill>
              <a:latin typeface="Rockwell"/>
            </a:endParaRPr>
          </a:p>
        </p:txBody>
      </p:sp>
      <p:pic>
        <p:nvPicPr>
          <p:cNvPr id="95" name="Chart 3" descr=""/>
          <p:cNvPicPr/>
          <p:nvPr/>
        </p:nvPicPr>
        <p:blipFill>
          <a:blip r:embed="rId1"/>
          <a:stretch/>
        </p:blipFill>
        <p:spPr>
          <a:xfrm>
            <a:off x="6533280" y="2061000"/>
            <a:ext cx="5521680" cy="4187160"/>
          </a:xfrm>
          <a:prstGeom prst="rect">
            <a:avLst/>
          </a:prstGeom>
          <a:ln>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29fcf"/>
        </a:solidFill>
      </p:bgPr>
    </p:bg>
    <p:spTree>
      <p:nvGrpSpPr>
        <p:cNvPr id="1" name=""/>
        <p:cNvGrpSpPr/>
        <p:nvPr/>
      </p:nvGrpSpPr>
      <p:grpSpPr>
        <a:xfrm>
          <a:off x="0" y="0"/>
          <a:ext cx="0" cy="0"/>
          <a:chOff x="0" y="0"/>
          <a:chExt cx="0" cy="0"/>
        </a:xfrm>
      </p:grpSpPr>
      <p:sp>
        <p:nvSpPr>
          <p:cNvPr id="96"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IMDB TOP 250</a:t>
            </a:r>
            <a:endParaRPr b="0" lang="en-US" sz="3400" spc="-1" strike="noStrike">
              <a:solidFill>
                <a:srgbClr val="ffffff"/>
              </a:solidFill>
              <a:latin typeface="Rockwell"/>
            </a:endParaRPr>
          </a:p>
        </p:txBody>
      </p:sp>
      <p:sp>
        <p:nvSpPr>
          <p:cNvPr id="97"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When all Languages are considered Shawshank Redemption is on the top with rating of 9.3 and list goes on till Ed Wood with rating 7.9.</a:t>
            </a:r>
            <a:endParaRPr b="0" lang="en-US" sz="2000" spc="-1" strike="noStrike">
              <a:solidFill>
                <a:srgbClr val="ffffff"/>
              </a:solidFill>
              <a:latin typeface="Rockwell"/>
            </a:endParaRPr>
          </a:p>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When the English language is deselected then top film is The Good the Bad and the Ugly with IMDB rating of 8.9 and goes on till In the land of blood and Honey with rating of 4.3, it should be noted only 180 films of foreign language were in the database hence there are the top 180 and not the top 250.</a:t>
            </a:r>
            <a:endParaRPr b="0" lang="en-US" sz="2000" spc="-1" strike="noStrike">
              <a:solidFill>
                <a:srgbClr val="ffffff"/>
              </a:solidFill>
              <a:latin typeface="Rockwell"/>
            </a:endParaRPr>
          </a:p>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(data set too large to fit in the ppt)</a:t>
            </a:r>
            <a:endParaRPr b="0" lang="en-US" sz="2000" spc="-1" strike="noStrike">
              <a:solidFill>
                <a:srgbClr val="ffffff"/>
              </a:solidFill>
              <a:latin typeface="Rockwell"/>
            </a:endParaRPr>
          </a:p>
          <a:p>
            <a:pPr>
              <a:lnSpc>
                <a:spcPct val="120000"/>
              </a:lnSpc>
              <a:spcBef>
                <a:spcPts val="1001"/>
              </a:spcBef>
            </a:pP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29fcf"/>
        </a:solidFill>
      </p:bgPr>
    </p:bg>
    <p:spTree>
      <p:nvGrpSpPr>
        <p:cNvPr id="1" name=""/>
        <p:cNvGrpSpPr/>
        <p:nvPr/>
      </p:nvGrpSpPr>
      <p:grpSpPr>
        <a:xfrm>
          <a:off x="0" y="0"/>
          <a:ext cx="0" cy="0"/>
          <a:chOff x="0" y="0"/>
          <a:chExt cx="0" cy="0"/>
        </a:xfrm>
      </p:grpSpPr>
      <p:sp>
        <p:nvSpPr>
          <p:cNvPr id="98"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Top Directors</a:t>
            </a:r>
            <a:endParaRPr b="0" lang="en-US" sz="3400" spc="-1" strike="noStrike">
              <a:solidFill>
                <a:srgbClr val="ffffff"/>
              </a:solidFill>
              <a:latin typeface="Rockwell"/>
            </a:endParaRPr>
          </a:p>
        </p:txBody>
      </p:sp>
      <p:graphicFrame>
        <p:nvGraphicFramePr>
          <p:cNvPr id="99" name="Table 2"/>
          <p:cNvGraphicFramePr/>
          <p:nvPr/>
        </p:nvGraphicFramePr>
        <p:xfrm>
          <a:off x="5486400" y="1639440"/>
          <a:ext cx="6516000" cy="4887000"/>
        </p:xfrm>
        <a:graphic>
          <a:graphicData uri="http://schemas.openxmlformats.org/drawingml/2006/table">
            <a:tbl>
              <a:tblPr/>
              <a:tblGrid>
                <a:gridCol w="3198240"/>
                <a:gridCol w="3317760"/>
              </a:tblGrid>
              <a:tr h="616680">
                <a:tc>
                  <a:txBody>
                    <a:bodyPr lIns="6120" rIns="6120" tIns="6120" bIns="0" anchor="b">
                      <a:noAutofit/>
                    </a:bodyPr>
                    <a:p>
                      <a:pPr>
                        <a:lnSpc>
                          <a:spcPct val="100000"/>
                        </a:lnSpc>
                      </a:pPr>
                      <a:r>
                        <a:rPr b="1" lang="en-IN" sz="1100" spc="-1" strike="noStrike">
                          <a:solidFill>
                            <a:srgbClr val="000000"/>
                          </a:solidFill>
                          <a:latin typeface="Calibri"/>
                        </a:rPr>
                        <a:t>Ddirector</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nSpc>
                          <a:spcPct val="100000"/>
                        </a:lnSpc>
                      </a:pPr>
                      <a:r>
                        <a:rPr b="0" lang="en-IN" sz="1100" spc="-1" strike="noStrike">
                          <a:solidFill>
                            <a:srgbClr val="000000"/>
                          </a:solidFill>
                          <a:latin typeface="Rockwell"/>
                        </a:rPr>
                        <a:t>Average of imdb_score</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331920">
                <a:tc>
                  <a:txBody>
                    <a:bodyPr lIns="6120" rIns="6120" tIns="6120" bIns="0" anchor="b">
                      <a:noAutofit/>
                    </a:bodyPr>
                    <a:p>
                      <a:pPr>
                        <a:lnSpc>
                          <a:spcPct val="100000"/>
                        </a:lnSpc>
                      </a:pPr>
                      <a:r>
                        <a:rPr b="0" lang="en-IN" sz="1100" spc="-1" strike="noStrike">
                          <a:solidFill>
                            <a:srgbClr val="000000"/>
                          </a:solidFill>
                          <a:latin typeface="Rockwell"/>
                        </a:rPr>
                        <a:t>Tony Kaye</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100" spc="-1" strike="noStrike">
                          <a:solidFill>
                            <a:srgbClr val="000000"/>
                          </a:solidFill>
                          <a:latin typeface="Rockwell"/>
                        </a:rPr>
                        <a:t>8.6</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331920">
                <a:tc>
                  <a:txBody>
                    <a:bodyPr lIns="6120" rIns="6120" tIns="6120" bIns="0" anchor="b">
                      <a:noAutofit/>
                    </a:bodyPr>
                    <a:p>
                      <a:pPr>
                        <a:lnSpc>
                          <a:spcPct val="100000"/>
                        </a:lnSpc>
                      </a:pPr>
                      <a:r>
                        <a:rPr b="0" lang="en-IN" sz="1100" spc="-1" strike="noStrike">
                          <a:solidFill>
                            <a:srgbClr val="000000"/>
                          </a:solidFill>
                          <a:latin typeface="Rockwell"/>
                        </a:rPr>
                        <a:t>Charles Chaplin</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100" spc="-1" strike="noStrike">
                          <a:solidFill>
                            <a:srgbClr val="000000"/>
                          </a:solidFill>
                          <a:latin typeface="Rockwell"/>
                        </a:rPr>
                        <a:t>8.6</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331920">
                <a:tc>
                  <a:txBody>
                    <a:bodyPr lIns="6120" rIns="6120" tIns="6120" bIns="0" anchor="b">
                      <a:noAutofit/>
                    </a:bodyPr>
                    <a:p>
                      <a:pPr>
                        <a:lnSpc>
                          <a:spcPct val="100000"/>
                        </a:lnSpc>
                      </a:pPr>
                      <a:r>
                        <a:rPr b="0" lang="en-IN" sz="1100" spc="-1" strike="noStrike">
                          <a:solidFill>
                            <a:srgbClr val="000000"/>
                          </a:solidFill>
                          <a:latin typeface="Rockwell"/>
                        </a:rPr>
                        <a:t>Alfred Hitchcock</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100" spc="-1" strike="noStrike">
                          <a:solidFill>
                            <a:srgbClr val="000000"/>
                          </a:solidFill>
                          <a:latin typeface="Rockwell"/>
                        </a:rPr>
                        <a:t>8.5</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331920">
                <a:tc>
                  <a:txBody>
                    <a:bodyPr lIns="6120" rIns="6120" tIns="6120" bIns="0" anchor="b">
                      <a:noAutofit/>
                    </a:bodyPr>
                    <a:p>
                      <a:pPr>
                        <a:lnSpc>
                          <a:spcPct val="100000"/>
                        </a:lnSpc>
                      </a:pPr>
                      <a:r>
                        <a:rPr b="0" lang="en-IN" sz="1100" spc="-1" strike="noStrike">
                          <a:solidFill>
                            <a:srgbClr val="000000"/>
                          </a:solidFill>
                          <a:latin typeface="Rockwell"/>
                        </a:rPr>
                        <a:t>Ron Fricke</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100" spc="-1" strike="noStrike">
                          <a:solidFill>
                            <a:srgbClr val="000000"/>
                          </a:solidFill>
                          <a:latin typeface="Rockwell"/>
                        </a:rPr>
                        <a:t>8.5</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331920">
                <a:tc>
                  <a:txBody>
                    <a:bodyPr lIns="6120" rIns="6120" tIns="6120" bIns="0" anchor="b">
                      <a:noAutofit/>
                    </a:bodyPr>
                    <a:p>
                      <a:pPr>
                        <a:lnSpc>
                          <a:spcPct val="100000"/>
                        </a:lnSpc>
                      </a:pPr>
                      <a:r>
                        <a:rPr b="0" lang="en-IN" sz="1100" spc="-1" strike="noStrike">
                          <a:solidFill>
                            <a:srgbClr val="000000"/>
                          </a:solidFill>
                          <a:latin typeface="Rockwell"/>
                        </a:rPr>
                        <a:t>Damien Chazelle</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100" spc="-1" strike="noStrike">
                          <a:solidFill>
                            <a:srgbClr val="000000"/>
                          </a:solidFill>
                          <a:latin typeface="Rockwell"/>
                        </a:rPr>
                        <a:t>8.5</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331920">
                <a:tc>
                  <a:txBody>
                    <a:bodyPr lIns="6120" rIns="6120" tIns="6120" bIns="0" anchor="b">
                      <a:noAutofit/>
                    </a:bodyPr>
                    <a:p>
                      <a:pPr>
                        <a:lnSpc>
                          <a:spcPct val="100000"/>
                        </a:lnSpc>
                      </a:pPr>
                      <a:r>
                        <a:rPr b="0" lang="en-IN" sz="1100" spc="-1" strike="noStrike">
                          <a:solidFill>
                            <a:srgbClr val="000000"/>
                          </a:solidFill>
                          <a:latin typeface="Rockwell"/>
                        </a:rPr>
                        <a:t>Majid Majidi</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100" spc="-1" strike="noStrike">
                          <a:solidFill>
                            <a:srgbClr val="000000"/>
                          </a:solidFill>
                          <a:latin typeface="Rockwell"/>
                        </a:rPr>
                        <a:t>8.5</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331920">
                <a:tc>
                  <a:txBody>
                    <a:bodyPr lIns="6120" rIns="6120" tIns="6120" bIns="0" anchor="b">
                      <a:noAutofit/>
                    </a:bodyPr>
                    <a:p>
                      <a:pPr>
                        <a:lnSpc>
                          <a:spcPct val="100000"/>
                        </a:lnSpc>
                      </a:pPr>
                      <a:r>
                        <a:rPr b="0" lang="en-IN" sz="1100" spc="-1" strike="noStrike">
                          <a:solidFill>
                            <a:srgbClr val="000000"/>
                          </a:solidFill>
                          <a:latin typeface="Rockwell"/>
                        </a:rPr>
                        <a:t>Sergio Leone</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100" spc="-1" strike="noStrike">
                          <a:solidFill>
                            <a:srgbClr val="000000"/>
                          </a:solidFill>
                          <a:latin typeface="Rockwell"/>
                        </a:rPr>
                        <a:t>8.433333333</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331920">
                <a:tc>
                  <a:txBody>
                    <a:bodyPr lIns="6120" rIns="6120" tIns="6120" bIns="0" anchor="b">
                      <a:noAutofit/>
                    </a:bodyPr>
                    <a:p>
                      <a:pPr>
                        <a:lnSpc>
                          <a:spcPct val="100000"/>
                        </a:lnSpc>
                      </a:pPr>
                      <a:r>
                        <a:rPr b="0" lang="en-IN" sz="1100" spc="-1" strike="noStrike">
                          <a:solidFill>
                            <a:srgbClr val="000000"/>
                          </a:solidFill>
                          <a:latin typeface="Rockwell"/>
                        </a:rPr>
                        <a:t>Christopher Nolan</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100" spc="-1" strike="noStrike">
                          <a:solidFill>
                            <a:srgbClr val="000000"/>
                          </a:solidFill>
                          <a:latin typeface="Rockwell"/>
                        </a:rPr>
                        <a:t>8.425</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331920">
                <a:tc>
                  <a:txBody>
                    <a:bodyPr lIns="6120" rIns="6120" tIns="6120" bIns="0" anchor="b">
                      <a:noAutofit/>
                    </a:bodyPr>
                    <a:p>
                      <a:pPr>
                        <a:lnSpc>
                          <a:spcPct val="100000"/>
                        </a:lnSpc>
                      </a:pPr>
                      <a:r>
                        <a:rPr b="0" lang="en-IN" sz="1100" spc="-1" strike="noStrike">
                          <a:solidFill>
                            <a:srgbClr val="000000"/>
                          </a:solidFill>
                          <a:latin typeface="Rockwell"/>
                        </a:rPr>
                        <a:t>S.S. Rajamouli</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100" spc="-1" strike="noStrike">
                          <a:solidFill>
                            <a:srgbClr val="000000"/>
                          </a:solidFill>
                          <a:latin typeface="Rockwell"/>
                        </a:rPr>
                        <a:t>8.4</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331920">
                <a:tc>
                  <a:txBody>
                    <a:bodyPr lIns="6120" rIns="6120" tIns="6120" bIns="0" anchor="b">
                      <a:noAutofit/>
                    </a:bodyPr>
                    <a:p>
                      <a:pPr>
                        <a:lnSpc>
                          <a:spcPct val="100000"/>
                        </a:lnSpc>
                      </a:pPr>
                      <a:r>
                        <a:rPr b="0" lang="en-IN" sz="1100" spc="-1" strike="noStrike">
                          <a:solidFill>
                            <a:srgbClr val="000000"/>
                          </a:solidFill>
                          <a:latin typeface="Rockwell"/>
                        </a:rPr>
                        <a:t>Richard Marquand</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100" spc="-1" strike="noStrike">
                          <a:solidFill>
                            <a:srgbClr val="000000"/>
                          </a:solidFill>
                          <a:latin typeface="Rockwell"/>
                        </a:rPr>
                        <a:t>8.4</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616680">
                <a:tc>
                  <a:txBody>
                    <a:bodyPr lIns="6120" rIns="6120" tIns="6120" bIns="0" anchor="b">
                      <a:noAutofit/>
                    </a:bodyPr>
                    <a:p>
                      <a:pPr>
                        <a:lnSpc>
                          <a:spcPct val="100000"/>
                        </a:lnSpc>
                      </a:pPr>
                      <a:r>
                        <a:rPr b="0" lang="en-IN" sz="1100" spc="-1" strike="noStrike">
                          <a:solidFill>
                            <a:srgbClr val="000000"/>
                          </a:solidFill>
                          <a:latin typeface="Rockwell"/>
                        </a:rPr>
                        <a:t>Marius A. Markevicius</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100" spc="-1" strike="noStrike">
                          <a:solidFill>
                            <a:srgbClr val="000000"/>
                          </a:solidFill>
                          <a:latin typeface="Rockwell"/>
                        </a:rPr>
                        <a:t>8.4</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334440">
                <a:tc>
                  <a:txBody>
                    <a:bodyPr lIns="6120" rIns="6120" tIns="6120" bIns="0" anchor="b">
                      <a:noAutofit/>
                    </a:bodyPr>
                    <a:p>
                      <a:pPr>
                        <a:lnSpc>
                          <a:spcPct val="100000"/>
                        </a:lnSpc>
                      </a:pPr>
                      <a:r>
                        <a:rPr b="0" lang="en-IN" sz="1100" spc="-1" strike="noStrike">
                          <a:solidFill>
                            <a:srgbClr val="000000"/>
                          </a:solidFill>
                          <a:latin typeface="Rockwell"/>
                        </a:rPr>
                        <a:t>Asghar Farhadi</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100" spc="-1" strike="noStrike">
                          <a:solidFill>
                            <a:srgbClr val="000000"/>
                          </a:solidFill>
                          <a:latin typeface="Rockwell"/>
                        </a:rPr>
                        <a:t>8.4</a:t>
                      </a:r>
                      <a:endParaRPr b="0" lang="en-IN" sz="11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bl>
          </a:graphicData>
        </a:graphic>
      </p:graphicFrame>
      <p:sp>
        <p:nvSpPr>
          <p:cNvPr id="100" name="CustomShape 3"/>
          <p:cNvSpPr/>
          <p:nvPr/>
        </p:nvSpPr>
        <p:spPr>
          <a:xfrm>
            <a:off x="304920" y="1555560"/>
            <a:ext cx="4676760" cy="42966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IN" sz="2400" spc="-1" strike="noStrike">
                <a:solidFill>
                  <a:srgbClr val="00b0f0"/>
                </a:solidFill>
                <a:latin typeface="Rockwell"/>
              </a:rPr>
              <a:t>Some Insights</a:t>
            </a:r>
            <a:endParaRPr b="0" lang="en-IN" sz="2400" spc="-1" strike="noStrike">
              <a:latin typeface="Arial"/>
            </a:endParaRPr>
          </a:p>
          <a:p>
            <a:pPr>
              <a:lnSpc>
                <a:spcPct val="100000"/>
              </a:lnSpc>
            </a:pPr>
            <a:endParaRPr b="0" lang="en-IN" sz="2400" spc="-1" strike="noStrike">
              <a:latin typeface="Arial"/>
            </a:endParaRPr>
          </a:p>
          <a:p>
            <a:pPr>
              <a:lnSpc>
                <a:spcPct val="100000"/>
              </a:lnSpc>
            </a:pPr>
            <a:endParaRPr b="0" lang="en-IN" sz="2400" spc="-1" strike="noStrike">
              <a:latin typeface="Arial"/>
            </a:endParaRPr>
          </a:p>
          <a:p>
            <a:pPr marL="285840" indent="-285480">
              <a:lnSpc>
                <a:spcPct val="100000"/>
              </a:lnSpc>
              <a:buClr>
                <a:srgbClr val="00b0f0"/>
              </a:buClr>
              <a:buFont typeface="Arial"/>
              <a:buChar char="•"/>
            </a:pPr>
            <a:r>
              <a:rPr b="0" lang="en-IN" sz="1800" spc="-1" strike="noStrike">
                <a:solidFill>
                  <a:srgbClr val="00b0f0"/>
                </a:solidFill>
                <a:latin typeface="Rockwell"/>
              </a:rPr>
              <a:t>Crime,drama,comedy,action,adventure and thriller are the top genre of which these director direct movies</a:t>
            </a:r>
            <a:endParaRPr b="0" lang="en-IN" sz="1800" spc="-1" strike="noStrike">
              <a:latin typeface="Arial"/>
            </a:endParaRPr>
          </a:p>
          <a:p>
            <a:pPr marL="285840" indent="-285480">
              <a:lnSpc>
                <a:spcPct val="100000"/>
              </a:lnSpc>
              <a:buClr>
                <a:srgbClr val="00b0f0"/>
              </a:buClr>
              <a:buFont typeface="Arial"/>
              <a:buChar char="•"/>
            </a:pPr>
            <a:r>
              <a:rPr b="0" lang="en-IN" sz="1800" spc="-1" strike="noStrike">
                <a:solidFill>
                  <a:srgbClr val="00b0f0"/>
                </a:solidFill>
                <a:latin typeface="Rockwell"/>
              </a:rPr>
              <a:t>Interestingly profitability and high IMDb rating has a negative corelation of -0.284640806</a:t>
            </a:r>
            <a:endParaRPr b="0" lang="en-IN" sz="1800" spc="-1" strike="noStrike">
              <a:latin typeface="Arial"/>
            </a:endParaRPr>
          </a:p>
          <a:p>
            <a:pPr marL="285840" indent="-285480">
              <a:lnSpc>
                <a:spcPct val="100000"/>
              </a:lnSpc>
              <a:buClr>
                <a:srgbClr val="00b0f0"/>
              </a:buClr>
              <a:buFont typeface="Arial"/>
              <a:buChar char="•"/>
            </a:pPr>
            <a:r>
              <a:rPr b="0" lang="en-IN" sz="1800" spc="-1" strike="noStrike">
                <a:solidFill>
                  <a:srgbClr val="00b0f0"/>
                </a:solidFill>
                <a:latin typeface="Rockwell"/>
              </a:rPr>
              <a:t>This is seen when only Alfred Hitchcock, Damien Chazelle, Majid Mjijdi, Christohper Nolan, Richard Marquand and Asghar Farhadi being profitable and not the others</a:t>
            </a:r>
            <a:endParaRPr b="0" lang="en-IN" sz="1800" spc="-1" strike="noStrike">
              <a:latin typeface="Arial"/>
            </a:endParaRPr>
          </a:p>
          <a:p>
            <a:pPr>
              <a:lnSpc>
                <a:spcPct val="100000"/>
              </a:lnSpc>
            </a:pP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29fcf"/>
        </a:solidFill>
      </p:bgPr>
    </p:bg>
    <p:spTree>
      <p:nvGrpSpPr>
        <p:cNvPr id="1" name=""/>
        <p:cNvGrpSpPr/>
        <p:nvPr/>
      </p:nvGrpSpPr>
      <p:grpSpPr>
        <a:xfrm>
          <a:off x="0" y="0"/>
          <a:ext cx="0" cy="0"/>
          <a:chOff x="0" y="0"/>
          <a:chExt cx="0" cy="0"/>
        </a:xfrm>
      </p:grpSpPr>
      <p:sp>
        <p:nvSpPr>
          <p:cNvPr id="101" name="TextShape 1"/>
          <p:cNvSpPr txBox="1"/>
          <p:nvPr/>
        </p:nvSpPr>
        <p:spPr>
          <a:xfrm>
            <a:off x="0" y="-1044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Top GENRES</a:t>
            </a:r>
            <a:endParaRPr b="0" lang="en-US" sz="3400" spc="-1" strike="noStrike">
              <a:solidFill>
                <a:srgbClr val="ffffff"/>
              </a:solidFill>
              <a:latin typeface="Rockwell"/>
            </a:endParaRPr>
          </a:p>
        </p:txBody>
      </p:sp>
      <p:sp>
        <p:nvSpPr>
          <p:cNvPr id="102" name="CustomShape 2"/>
          <p:cNvSpPr/>
          <p:nvPr/>
        </p:nvSpPr>
        <p:spPr>
          <a:xfrm>
            <a:off x="6275160" y="793440"/>
            <a:ext cx="5811840" cy="17362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IN" sz="1800" spc="-1" strike="noStrike">
                <a:solidFill>
                  <a:srgbClr val="ffffff"/>
                </a:solidFill>
                <a:latin typeface="Rockwell"/>
              </a:rPr>
              <a:t>Formula Used</a:t>
            </a:r>
            <a:endParaRPr b="0" lang="en-IN" sz="1800" spc="-1" strike="noStrike">
              <a:latin typeface="Arial"/>
            </a:endParaRPr>
          </a:p>
          <a:p>
            <a:pPr>
              <a:lnSpc>
                <a:spcPct val="100000"/>
              </a:lnSpc>
            </a:pPr>
            <a:r>
              <a:rPr b="0" lang="en-IN" sz="1800" spc="-1" strike="noStrike">
                <a:solidFill>
                  <a:srgbClr val="ffffff"/>
                </a:solidFill>
                <a:latin typeface="Rockwell"/>
              </a:rPr>
              <a:t>=COUNTIF(Table3[genres],"*"&amp;T4&amp;"*")</a:t>
            </a:r>
            <a:endParaRPr b="0" lang="en-IN" sz="1800" spc="-1" strike="noStrike">
              <a:latin typeface="Arial"/>
            </a:endParaRPr>
          </a:p>
          <a:p>
            <a:pPr>
              <a:lnSpc>
                <a:spcPct val="100000"/>
              </a:lnSpc>
            </a:pPr>
            <a:r>
              <a:rPr b="0" lang="en-IN" sz="1800" spc="-1" strike="noStrike">
                <a:solidFill>
                  <a:srgbClr val="ffffff"/>
                </a:solidFill>
                <a:latin typeface="Rockwell"/>
              </a:rPr>
              <a:t>=AVERAGEIF(IMDB_Movies!$D$2:$D$3888,"*"&amp;S4&amp;"*",$N$2:$N$3853)</a:t>
            </a:r>
            <a:endParaRPr b="0" lang="en-IN" sz="1800" spc="-1" strike="noStrike">
              <a:latin typeface="Arial"/>
            </a:endParaRPr>
          </a:p>
          <a:p>
            <a:pPr>
              <a:lnSpc>
                <a:spcPct val="100000"/>
              </a:lnSpc>
            </a:pPr>
            <a:r>
              <a:rPr b="0" lang="en-IN" sz="1800" spc="-1" strike="noStrike">
                <a:solidFill>
                  <a:srgbClr val="ffffff"/>
                </a:solidFill>
                <a:latin typeface="Rockwell"/>
              </a:rPr>
              <a:t>=AVERAGEIF(IMDB_Movies!$D$2:$D$3888,"*"&amp;S4&amp;"*",$O$2:$O$3853)</a:t>
            </a:r>
            <a:endParaRPr b="0" lang="en-IN" sz="1800" spc="-1" strike="noStrike">
              <a:latin typeface="Arial"/>
            </a:endParaRPr>
          </a:p>
        </p:txBody>
      </p:sp>
      <p:graphicFrame>
        <p:nvGraphicFramePr>
          <p:cNvPr id="103" name="Table 3"/>
          <p:cNvGraphicFramePr/>
          <p:nvPr/>
        </p:nvGraphicFramePr>
        <p:xfrm>
          <a:off x="283320" y="1670400"/>
          <a:ext cx="5928120" cy="3857760"/>
        </p:xfrm>
        <a:graphic>
          <a:graphicData uri="http://schemas.openxmlformats.org/drawingml/2006/table">
            <a:tbl>
              <a:tblPr/>
              <a:tblGrid>
                <a:gridCol w="1057680"/>
                <a:gridCol w="1057680"/>
                <a:gridCol w="1057680"/>
                <a:gridCol w="2755080"/>
              </a:tblGrid>
              <a:tr h="493200">
                <a:tc>
                  <a:txBody>
                    <a:bodyPr lIns="6120" rIns="6120" tIns="6120" bIns="0" anchor="b">
                      <a:noAutofit/>
                    </a:bodyPr>
                    <a:p>
                      <a:pPr>
                        <a:lnSpc>
                          <a:spcPct val="100000"/>
                        </a:lnSpc>
                      </a:pPr>
                      <a:r>
                        <a:rPr b="0" lang="en-IN" sz="1600" spc="-1" strike="noStrike">
                          <a:solidFill>
                            <a:srgbClr val="000000"/>
                          </a:solidFill>
                          <a:latin typeface="Rockwell"/>
                        </a:rPr>
                        <a:t>Genre</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nSpc>
                          <a:spcPct val="100000"/>
                        </a:lnSpc>
                      </a:pPr>
                      <a:r>
                        <a:rPr b="0" lang="en-IN" sz="1600" spc="-1" strike="noStrike">
                          <a:solidFill>
                            <a:srgbClr val="000000"/>
                          </a:solidFill>
                          <a:latin typeface="Rockwell"/>
                        </a:rPr>
                        <a:t>Count</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nSpc>
                          <a:spcPct val="100000"/>
                        </a:lnSpc>
                      </a:pPr>
                      <a:r>
                        <a:rPr b="0" lang="en-IN" sz="1600" spc="-1" strike="noStrike">
                          <a:solidFill>
                            <a:srgbClr val="000000"/>
                          </a:solidFill>
                          <a:latin typeface="Rockwell"/>
                        </a:rPr>
                        <a:t>Average IMDB</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nSpc>
                          <a:spcPct val="100000"/>
                        </a:lnSpc>
                      </a:pPr>
                      <a:r>
                        <a:rPr b="0" lang="en-IN" sz="1600" spc="-1" strike="noStrike">
                          <a:solidFill>
                            <a:srgbClr val="000000"/>
                          </a:solidFill>
                          <a:latin typeface="Rockwell"/>
                        </a:rPr>
                        <a:t>Profitability Average</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287640">
                <a:tc>
                  <a:txBody>
                    <a:bodyPr lIns="6120" rIns="6120" tIns="6120" bIns="0" anchor="b">
                      <a:noAutofit/>
                    </a:bodyPr>
                    <a:p>
                      <a:pPr>
                        <a:lnSpc>
                          <a:spcPct val="100000"/>
                        </a:lnSpc>
                      </a:pPr>
                      <a:r>
                        <a:rPr b="0" lang="en-IN" sz="1600" spc="-1" strike="noStrike">
                          <a:solidFill>
                            <a:srgbClr val="000000"/>
                          </a:solidFill>
                          <a:latin typeface="Rockwell"/>
                        </a:rPr>
                        <a:t>Drama</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1944</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6.784877</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10047152.49</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287640">
                <a:tc>
                  <a:txBody>
                    <a:bodyPr lIns="6120" rIns="6120" tIns="6120" bIns="0" anchor="b">
                      <a:noAutofit/>
                    </a:bodyPr>
                    <a:p>
                      <a:pPr>
                        <a:lnSpc>
                          <a:spcPct val="100000"/>
                        </a:lnSpc>
                      </a:pPr>
                      <a:r>
                        <a:rPr b="0" lang="en-IN" sz="1600" spc="-1" strike="noStrike">
                          <a:solidFill>
                            <a:srgbClr val="000000"/>
                          </a:solidFill>
                          <a:latin typeface="Rockwell"/>
                        </a:rPr>
                        <a:t>Comedy</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1503</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6.184498</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-3156373.362</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287640">
                <a:tc>
                  <a:txBody>
                    <a:bodyPr lIns="6120" rIns="6120" tIns="6120" bIns="0" anchor="b">
                      <a:noAutofit/>
                    </a:bodyPr>
                    <a:p>
                      <a:pPr>
                        <a:lnSpc>
                          <a:spcPct val="100000"/>
                        </a:lnSpc>
                      </a:pPr>
                      <a:r>
                        <a:rPr b="0" lang="en-IN" sz="1600" spc="-1" strike="noStrike">
                          <a:solidFill>
                            <a:srgbClr val="000000"/>
                          </a:solidFill>
                          <a:latin typeface="Rockwell"/>
                        </a:rPr>
                        <a:t>Thriller</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1117</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6.378066</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12282848.4</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287640">
                <a:tc>
                  <a:txBody>
                    <a:bodyPr lIns="6120" rIns="6120" tIns="6120" bIns="0" anchor="b">
                      <a:noAutofit/>
                    </a:bodyPr>
                    <a:p>
                      <a:pPr>
                        <a:lnSpc>
                          <a:spcPct val="100000"/>
                        </a:lnSpc>
                      </a:pPr>
                      <a:r>
                        <a:rPr b="0" lang="en-IN" sz="1600" spc="-1" strike="noStrike">
                          <a:solidFill>
                            <a:srgbClr val="000000"/>
                          </a:solidFill>
                          <a:latin typeface="Rockwell"/>
                        </a:rPr>
                        <a:t>Action</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962</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6.290748</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-563578.7921</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287640">
                <a:tc>
                  <a:txBody>
                    <a:bodyPr lIns="6120" rIns="6120" tIns="6120" bIns="0" anchor="b">
                      <a:noAutofit/>
                    </a:bodyPr>
                    <a:p>
                      <a:pPr>
                        <a:lnSpc>
                          <a:spcPct val="100000"/>
                        </a:lnSpc>
                      </a:pPr>
                      <a:r>
                        <a:rPr b="0" lang="en-IN" sz="1600" spc="-1" strike="noStrike">
                          <a:solidFill>
                            <a:srgbClr val="000000"/>
                          </a:solidFill>
                          <a:latin typeface="Rockwell"/>
                        </a:rPr>
                        <a:t>Romance</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879</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6.426962</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8760736.422</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533160">
                <a:tc>
                  <a:txBody>
                    <a:bodyPr lIns="6120" rIns="6120" tIns="6120" bIns="0" anchor="b">
                      <a:noAutofit/>
                    </a:bodyPr>
                    <a:p>
                      <a:pPr>
                        <a:lnSpc>
                          <a:spcPct val="100000"/>
                        </a:lnSpc>
                      </a:pPr>
                      <a:r>
                        <a:rPr b="0" lang="en-IN" sz="1600" spc="-1" strike="noStrike">
                          <a:solidFill>
                            <a:srgbClr val="000000"/>
                          </a:solidFill>
                          <a:latin typeface="Rockwell"/>
                        </a:rPr>
                        <a:t>Adventure</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787</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6.458323</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-1760592.976</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287640">
                <a:tc>
                  <a:txBody>
                    <a:bodyPr lIns="6120" rIns="6120" tIns="6120" bIns="0" anchor="b">
                      <a:noAutofit/>
                    </a:bodyPr>
                    <a:p>
                      <a:pPr>
                        <a:lnSpc>
                          <a:spcPct val="100000"/>
                        </a:lnSpc>
                      </a:pPr>
                      <a:r>
                        <a:rPr b="0" lang="en-IN" sz="1600" spc="-1" strike="noStrike">
                          <a:solidFill>
                            <a:srgbClr val="000000"/>
                          </a:solidFill>
                          <a:latin typeface="Rockwell"/>
                        </a:rPr>
                        <a:t>Sci-Fi</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497</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6.322736</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8937480.734</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287640">
                <a:tc>
                  <a:txBody>
                    <a:bodyPr lIns="6120" rIns="6120" tIns="6120" bIns="0" anchor="b">
                      <a:noAutofit/>
                    </a:bodyPr>
                    <a:p>
                      <a:pPr>
                        <a:lnSpc>
                          <a:spcPct val="100000"/>
                        </a:lnSpc>
                      </a:pPr>
                      <a:r>
                        <a:rPr b="0" lang="en-IN" sz="1600" spc="-1" strike="noStrike">
                          <a:solidFill>
                            <a:srgbClr val="000000"/>
                          </a:solidFill>
                          <a:latin typeface="Rockwell"/>
                        </a:rPr>
                        <a:t>Horror</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391</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5.926087</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30581085.51</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533160">
                <a:tc>
                  <a:txBody>
                    <a:bodyPr lIns="6120" rIns="6120" tIns="6120" bIns="0" anchor="b">
                      <a:noAutofit/>
                    </a:bodyPr>
                    <a:p>
                      <a:pPr>
                        <a:lnSpc>
                          <a:spcPct val="100000"/>
                        </a:lnSpc>
                      </a:pPr>
                      <a:r>
                        <a:rPr b="0" lang="en-IN" sz="1600" spc="-1" strike="noStrike">
                          <a:solidFill>
                            <a:srgbClr val="000000"/>
                          </a:solidFill>
                          <a:latin typeface="Rockwell"/>
                        </a:rPr>
                        <a:t>Documentary</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64</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6.99375</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8000785.969</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r h="284760">
                <a:tc>
                  <a:txBody>
                    <a:bodyPr lIns="6120" rIns="6120" tIns="6120" bIns="0" anchor="b">
                      <a:noAutofit/>
                    </a:bodyPr>
                    <a:p>
                      <a:pPr>
                        <a:lnSpc>
                          <a:spcPct val="100000"/>
                        </a:lnSpc>
                      </a:pPr>
                      <a:r>
                        <a:rPr b="0" lang="en-IN" sz="1600" spc="-1" strike="noStrike">
                          <a:solidFill>
                            <a:srgbClr val="000000"/>
                          </a:solidFill>
                          <a:latin typeface="Rockwell"/>
                        </a:rPr>
                        <a:t>Western</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60</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6.756667</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c>
                  <a:txBody>
                    <a:bodyPr lIns="6120" rIns="6120" tIns="6120" bIns="0" anchor="b">
                      <a:noAutofit/>
                    </a:bodyPr>
                    <a:p>
                      <a:pPr algn="r">
                        <a:lnSpc>
                          <a:spcPct val="100000"/>
                        </a:lnSpc>
                      </a:pPr>
                      <a:r>
                        <a:rPr b="0" lang="en-IN" sz="1600" spc="-1" strike="noStrike">
                          <a:solidFill>
                            <a:srgbClr val="000000"/>
                          </a:solidFill>
                          <a:latin typeface="Rockwell"/>
                        </a:rPr>
                        <a:t>12617638.02</a:t>
                      </a:r>
                      <a:endParaRPr b="0" lang="en-IN" sz="1600" spc="-1" strike="noStrike">
                        <a:latin typeface="Arial"/>
                      </a:endParaRPr>
                    </a:p>
                  </a:txBody>
                  <a:tcPr marL="6120" marR="6120">
                    <a:lnL w="12240">
                      <a:solidFill>
                        <a:srgbClr val="ffffff"/>
                      </a:solidFill>
                    </a:lnL>
                    <a:lnR w="12240">
                      <a:solidFill>
                        <a:srgbClr val="ffffff"/>
                      </a:solidFill>
                    </a:lnR>
                    <a:lnT w="12240">
                      <a:solidFill>
                        <a:srgbClr val="ffffff"/>
                      </a:solidFill>
                    </a:lnT>
                    <a:lnB w="12240">
                      <a:solidFill>
                        <a:srgbClr val="ffffff"/>
                      </a:solidFill>
                    </a:lnB>
                    <a:solidFill>
                      <a:srgbClr val="eff4e8"/>
                    </a:solidFill>
                  </a:tcPr>
                </a:tc>
              </a:tr>
            </a:tbl>
          </a:graphicData>
        </a:graphic>
      </p:graphicFrame>
      <p:sp>
        <p:nvSpPr>
          <p:cNvPr id="104" name="CustomShape 4"/>
          <p:cNvSpPr/>
          <p:nvPr/>
        </p:nvSpPr>
        <p:spPr>
          <a:xfrm>
            <a:off x="6211440" y="2518560"/>
            <a:ext cx="5979960" cy="393084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IN" sz="1800" spc="-1" strike="noStrike">
                <a:solidFill>
                  <a:srgbClr val="000000"/>
                </a:solidFill>
                <a:latin typeface="Rockwell"/>
              </a:rPr>
              <a:t>Insights</a:t>
            </a:r>
            <a:endParaRPr b="0" lang="en-IN" sz="1800" spc="-1" strike="noStrike">
              <a:solidFill>
                <a:srgbClr val="000000"/>
              </a:solidFill>
              <a:latin typeface="Arial"/>
            </a:endParaRPr>
          </a:p>
          <a:p>
            <a:pPr marL="285840" indent="-285480">
              <a:lnSpc>
                <a:spcPct val="100000"/>
              </a:lnSpc>
              <a:buClr>
                <a:srgbClr val="00b0f0"/>
              </a:buClr>
              <a:buFont typeface="Arial"/>
              <a:buChar char="•"/>
            </a:pPr>
            <a:r>
              <a:rPr b="0" lang="en-IN" sz="1800" spc="-1" strike="noStrike">
                <a:solidFill>
                  <a:srgbClr val="000000"/>
                </a:solidFill>
                <a:latin typeface="Rockwell"/>
              </a:rPr>
              <a:t>Drama followed by comedy and Thrilller are the top Genres</a:t>
            </a:r>
            <a:endParaRPr b="0" lang="en-IN" sz="1800" spc="-1" strike="noStrike">
              <a:solidFill>
                <a:srgbClr val="000000"/>
              </a:solidFill>
              <a:latin typeface="Arial"/>
            </a:endParaRPr>
          </a:p>
          <a:p>
            <a:pPr marL="285840" indent="-285480">
              <a:lnSpc>
                <a:spcPct val="100000"/>
              </a:lnSpc>
              <a:buClr>
                <a:srgbClr val="00b0f0"/>
              </a:buClr>
              <a:buFont typeface="Arial"/>
              <a:buChar char="•"/>
            </a:pPr>
            <a:r>
              <a:rPr b="0" lang="en-IN" sz="1800" spc="-1" strike="noStrike">
                <a:solidFill>
                  <a:srgbClr val="000000"/>
                </a:solidFill>
                <a:latin typeface="Rockwell"/>
              </a:rPr>
              <a:t>Though Depending upon the IMDB ratings, Documentary then Drama and then western are the top genres</a:t>
            </a:r>
            <a:endParaRPr b="0" lang="en-IN" sz="1800" spc="-1" strike="noStrike">
              <a:solidFill>
                <a:srgbClr val="000000"/>
              </a:solidFill>
              <a:latin typeface="Arial"/>
            </a:endParaRPr>
          </a:p>
          <a:p>
            <a:pPr marL="285840" indent="-285480">
              <a:lnSpc>
                <a:spcPct val="100000"/>
              </a:lnSpc>
              <a:buClr>
                <a:srgbClr val="00b0f0"/>
              </a:buClr>
              <a:buFont typeface="Arial"/>
              <a:buChar char="•"/>
            </a:pPr>
            <a:r>
              <a:rPr b="0" lang="en-IN" sz="1800" spc="-1" strike="noStrike">
                <a:solidFill>
                  <a:srgbClr val="000000"/>
                </a:solidFill>
                <a:latin typeface="Rockwell"/>
              </a:rPr>
              <a:t>In terms of Profitability, Horror has the highest profitability despite having low count and low IMDb followed by western then thriller. </a:t>
            </a:r>
            <a:endParaRPr b="0" lang="en-IN" sz="1800" spc="-1" strike="noStrike">
              <a:solidFill>
                <a:srgbClr val="000000"/>
              </a:solidFill>
              <a:latin typeface="Arial"/>
            </a:endParaRPr>
          </a:p>
          <a:p>
            <a:pPr marL="285840" indent="-285480">
              <a:lnSpc>
                <a:spcPct val="100000"/>
              </a:lnSpc>
              <a:buClr>
                <a:srgbClr val="00b0f0"/>
              </a:buClr>
              <a:buFont typeface="Arial"/>
              <a:buChar char="•"/>
            </a:pPr>
            <a:r>
              <a:rPr b="0" lang="en-IN" sz="1800" spc="-1" strike="noStrike">
                <a:solidFill>
                  <a:srgbClr val="000000"/>
                </a:solidFill>
                <a:latin typeface="Rockwell"/>
              </a:rPr>
              <a:t>Interestingly genres like comedy, action, adventure which has relatively higher IMDb rating average makes loss. </a:t>
            </a:r>
            <a:endParaRPr b="0" lang="en-IN" sz="1800" spc="-1" strike="noStrike">
              <a:solidFill>
                <a:srgbClr val="000000"/>
              </a:solidFill>
              <a:latin typeface="Arial"/>
            </a:endParaRPr>
          </a:p>
          <a:p>
            <a:pPr marL="285840" indent="-285480">
              <a:lnSpc>
                <a:spcPct val="100000"/>
              </a:lnSpc>
              <a:buClr>
                <a:srgbClr val="00b0f0"/>
              </a:buClr>
              <a:buFont typeface="Arial"/>
              <a:buChar char="•"/>
            </a:pPr>
            <a:r>
              <a:rPr b="0" lang="en-IN" sz="1800" spc="-1" strike="noStrike">
                <a:solidFill>
                  <a:srgbClr val="000000"/>
                </a:solidFill>
                <a:latin typeface="Rockwell"/>
              </a:rPr>
              <a:t>Horror genre though with highest profitability has the lowest IMDB rating average</a:t>
            </a:r>
            <a:endParaRPr b="0" lang="en-IN"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TM04033921[[fn=Damask]]</Template>
  <TotalTime>702</TotalTime>
  <Application>XLSX_Editor/6.2.8.2$Windows_x86 LibreOffice_project/</Application>
  <Words>1121</Words>
  <Paragraphs>252</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2023-02-24T06:28:00Z</dcterms:created>
  <dc:creator>shreshth vashisht</dc:creator>
  <dc:description/>
  <dc:language>en-IN</dc:language>
  <cp:lastModifiedBy/>
  <dcterms:modified xsi:type="dcterms:W3CDTF">2024-04-26T10:24:03Z</dcterms:modified>
  <cp:revision>22</cp:revision>
  <dc:subject/>
  <dc:title>IMDB-Movie Analysis</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14</vt:i4>
  </property>
</Properties>
</file>